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9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0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1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12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13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4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theme/theme15.xml" ContentType="application/vnd.openxmlformats-officedocument.theme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16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17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18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theme/theme19.xml" ContentType="application/vnd.openxmlformats-officedocument.theme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7" r:id="rId2"/>
    <p:sldMasterId id="2147483702" r:id="rId3"/>
    <p:sldMasterId id="2147483705" r:id="rId4"/>
    <p:sldMasterId id="2147483722" r:id="rId5"/>
    <p:sldMasterId id="2147483741" r:id="rId6"/>
    <p:sldMasterId id="2147483758" r:id="rId7"/>
    <p:sldMasterId id="2147483776" r:id="rId8"/>
    <p:sldMasterId id="2147483794" r:id="rId9"/>
    <p:sldMasterId id="2147483811" r:id="rId10"/>
    <p:sldMasterId id="2147483850" r:id="rId11"/>
    <p:sldMasterId id="2147483853" r:id="rId12"/>
    <p:sldMasterId id="2147483911" r:id="rId13"/>
    <p:sldMasterId id="2147483947" r:id="rId14"/>
    <p:sldMasterId id="2147483950" r:id="rId15"/>
    <p:sldMasterId id="2147484016" r:id="rId16"/>
    <p:sldMasterId id="2147484059" r:id="rId17"/>
    <p:sldMasterId id="2147484076" r:id="rId18"/>
    <p:sldMasterId id="2147484112" r:id="rId19"/>
    <p:sldMasterId id="2147484378" r:id="rId20"/>
  </p:sldMasterIdLst>
  <p:notesMasterIdLst>
    <p:notesMasterId r:id="rId27"/>
  </p:notesMasterIdLst>
  <p:sldIdLst>
    <p:sldId id="256" r:id="rId21"/>
    <p:sldId id="257" r:id="rId22"/>
    <p:sldId id="451" r:id="rId23"/>
    <p:sldId id="449" r:id="rId24"/>
    <p:sldId id="275" r:id="rId25"/>
    <p:sldId id="331" r:id="rId26"/>
  </p:sldIdLst>
  <p:sldSz cx="12192000" cy="6858000"/>
  <p:notesSz cx="6858000" cy="9144000"/>
  <p:embeddedFontLst>
    <p:embeddedFont>
      <p:font typeface="Anaheim" pitchFamily="2" charset="0"/>
      <p:regular r:id="rId28"/>
      <p:bold r:id="rId29"/>
    </p:embeddedFont>
    <p:embeddedFont>
      <p:font typeface="Barlow" panose="00000500000000000000" pitchFamily="2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hewy" panose="02000000000000000000" pitchFamily="2" charset="0"/>
      <p:regular r:id="rId38"/>
    </p:embeddedFont>
    <p:embeddedFont>
      <p:font typeface="Comfortaa" pitchFamily="2" charset="0"/>
      <p:regular r:id="rId39"/>
      <p:bold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Gaegu" pitchFamily="2" charset="0"/>
      <p:regular r:id="rId45"/>
      <p:bold r:id="rId46"/>
    </p:embeddedFont>
    <p:embeddedFont>
      <p:font typeface="Garamond" panose="02020404030301010803" pitchFamily="18" charset="0"/>
      <p:regular r:id="rId47"/>
      <p:bold r:id="rId48"/>
      <p:italic r:id="rId49"/>
    </p:embeddedFont>
    <p:embeddedFont>
      <p:font typeface="Josefin Sans" pitchFamily="2" charset="0"/>
      <p:regular r:id="rId50"/>
      <p:bold r:id="rId51"/>
    </p:embeddedFont>
    <p:embeddedFont>
      <p:font typeface="Merriweather Sans" pitchFamily="2" charset="0"/>
      <p:regular r:id="rId52"/>
      <p:bold r:id="rId53"/>
      <p:italic r:id="rId54"/>
      <p:boldItalic r:id="rId55"/>
    </p:embeddedFont>
    <p:embeddedFont>
      <p:font typeface="Nunito Light" pitchFamily="2" charset="0"/>
      <p:regular r:id="rId56"/>
      <p:italic r:id="rId57"/>
    </p:embeddedFont>
    <p:embeddedFont>
      <p:font typeface="PT Sans" panose="020B0503020203020204" pitchFamily="34" charset="0"/>
      <p:regular r:id="rId58"/>
      <p:bold r:id="rId59"/>
      <p:italic r:id="rId60"/>
      <p:boldItalic r:id="rId61"/>
    </p:embeddedFont>
    <p:embeddedFont>
      <p:font typeface="Segoe Print" panose="02000600000000000000" pitchFamily="2" charset="0"/>
      <p:regular r:id="rId62"/>
      <p:bold r:id="rId63"/>
    </p:embeddedFont>
    <p:embeddedFont>
      <p:font typeface="Torus Light" panose="00000400000000000000" pitchFamily="50" charset="0"/>
      <p:regular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  <p:embeddedFont>
      <p:font typeface="Wingdings 3" panose="05040102010807070707" pitchFamily="18" charset="2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6EA1FE6-7A97-4525-B3D5-2CE2CD438BBB}">
          <p14:sldIdLst>
            <p14:sldId id="256"/>
            <p14:sldId id="257"/>
            <p14:sldId id="451"/>
          </p14:sldIdLst>
        </p14:section>
        <p14:section name="Chap 1" id="{4D323D70-355F-4D5F-A7B0-B45671D61715}">
          <p14:sldIdLst/>
        </p14:section>
        <p14:section name="Chapter 2" id="{12F14C22-824B-4600-96AA-F7A80556427B}">
          <p14:sldIdLst/>
        </p14:section>
        <p14:section name="Chapter 3" id="{D4A23EC2-9BCA-49CF-A1B4-2EC4B8A1F86C}">
          <p14:sldIdLst/>
        </p14:section>
        <p14:section name="Ending" id="{F5BE9EFF-51E4-420B-AC5F-A263EC36ECDB}">
          <p14:sldIdLst>
            <p14:sldId id="449"/>
            <p14:sldId id="275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8" roundtripDataSignature="AMtx7mhMuV2xnAra/MSY9bDN14NUVOCu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1" autoAdjust="0"/>
    <p:restoredTop sz="90278" autoAdjust="0"/>
  </p:normalViewPr>
  <p:slideViewPr>
    <p:cSldViewPr snapToGrid="0">
      <p:cViewPr varScale="1">
        <p:scale>
          <a:sx n="57" d="100"/>
          <a:sy n="57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63" Type="http://schemas.openxmlformats.org/officeDocument/2006/relationships/font" Target="fonts/font36.fntdata"/><Relationship Id="rId68" Type="http://schemas.openxmlformats.org/officeDocument/2006/relationships/font" Target="fonts/font41.fntdata"/><Relationship Id="rId170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font" Target="fonts/font2.fntdata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4.fntdata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font" Target="fonts/font42.fntdata"/><Relationship Id="rId168" Type="http://customschemas.google.com/relationships/presentationmetadata" Target="meta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4.fntdata"/><Relationship Id="rId17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font" Target="fonts/font40.fntdata"/><Relationship Id="rId20" Type="http://schemas.openxmlformats.org/officeDocument/2006/relationships/slideMaster" Target="slideMasters/slideMaster20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Master" Target="slideMasters/slideMaster10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16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font" Target="fonts/font12.fntdata"/><Relationship Id="rId34" Type="http://schemas.openxmlformats.org/officeDocument/2006/relationships/font" Target="fonts/font7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Master" Target="slideMasters/slideMaster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594df1dde_3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594df1dde_3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5907c0b92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5907c0b92_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://bit.ly/2TtBDfr" TargetMode="Externa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2.xml"/><Relationship Id="rId4" Type="http://schemas.openxmlformats.org/officeDocument/2006/relationships/hyperlink" Target="http://bit.ly/2TtBDfr" TargetMode="Externa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3.xml"/><Relationship Id="rId4" Type="http://schemas.openxmlformats.org/officeDocument/2006/relationships/hyperlink" Target="http://bit.ly/2TtBDfr" TargetMode="Externa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6.xml"/><Relationship Id="rId4" Type="http://schemas.openxmlformats.org/officeDocument/2006/relationships/hyperlink" Target="http://bit.ly/2TtBDfr" TargetMode="Externa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8.xml"/><Relationship Id="rId4" Type="http://schemas.openxmlformats.org/officeDocument/2006/relationships/hyperlink" Target="http://bit.ly/2TtBDfr" TargetMode="Externa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9.xml"/><Relationship Id="rId4" Type="http://schemas.openxmlformats.org/officeDocument/2006/relationships/hyperlink" Target="http://bit.ly/2TtBDfr" TargetMode="Externa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sp>
          <p:nvSpPr>
            <p:cNvPr id="24" name="Google Shape;24;p3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</p:sp>
        <p:cxnSp>
          <p:nvCxnSpPr>
            <p:cNvPr id="25" name="Google Shape;25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3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28" name="Google Shape;28;p3"/>
            <p:cNvSpPr/>
            <p:nvPr/>
          </p:nvSpPr>
          <p:spPr>
            <a:xfrm>
              <a:off x="9603442" y="-8467"/>
              <a:ext cx="258617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3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9334500" y="-8467"/>
              <a:ext cx="2850868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31" name="Google Shape;31;p3"/>
            <p:cNvSpPr/>
            <p:nvPr/>
          </p:nvSpPr>
          <p:spPr>
            <a:xfrm>
              <a:off x="10898730" y="-8467"/>
              <a:ext cx="1290094" cy="685800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32" name="Google Shape;32;p3"/>
            <p:cNvSpPr/>
            <p:nvPr/>
          </p:nvSpPr>
          <p:spPr>
            <a:xfrm>
              <a:off x="10938999" y="-8467"/>
              <a:ext cx="1249825" cy="685800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921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5973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8600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867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0520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251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089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364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9286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3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088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44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324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634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909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95892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624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846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5371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2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599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452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4089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49496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5405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370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37624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62035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121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0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49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744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798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1694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3816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34122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47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176566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24943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38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063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954388" y="3024289"/>
            <a:ext cx="5695600" cy="17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54384" y="4784533"/>
            <a:ext cx="56956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flipH="1">
            <a:off x="954388" y="1256756"/>
            <a:ext cx="5695600" cy="2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90162" y="-1293869"/>
              <a:ext cx="11249466" cy="7068466"/>
              <a:chOff x="-1090162" y="-1293869"/>
              <a:chExt cx="11249466" cy="7068466"/>
            </a:xfrm>
          </p:grpSpPr>
          <p:sp>
            <p:nvSpPr>
              <p:cNvPr id="14" name="Google Shape;14;p2"/>
              <p:cNvSpPr/>
              <p:nvPr/>
            </p:nvSpPr>
            <p:spPr>
              <a:xfrm rot="-915171" flipH="1">
                <a:off x="7981979" y="-14462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13432" y="421481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flipH="1">
                <a:off x="445594" y="261460"/>
                <a:ext cx="6990968" cy="4603429"/>
                <a:chOff x="1492320" y="594948"/>
                <a:chExt cx="5250446" cy="3457326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6681666" y="3095841"/>
                  <a:ext cx="61100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" h="2087" extrusionOk="0">
                      <a:moveTo>
                        <a:pt x="936" y="0"/>
                      </a:moveTo>
                      <a:cubicBezTo>
                        <a:pt x="562" y="0"/>
                        <a:pt x="220" y="138"/>
                        <a:pt x="120" y="496"/>
                      </a:cubicBezTo>
                      <a:cubicBezTo>
                        <a:pt x="1" y="764"/>
                        <a:pt x="1" y="1062"/>
                        <a:pt x="90" y="1331"/>
                      </a:cubicBezTo>
                      <a:cubicBezTo>
                        <a:pt x="150" y="1569"/>
                        <a:pt x="328" y="1778"/>
                        <a:pt x="537" y="1897"/>
                      </a:cubicBezTo>
                      <a:cubicBezTo>
                        <a:pt x="656" y="1956"/>
                        <a:pt x="746" y="2016"/>
                        <a:pt x="865" y="2046"/>
                      </a:cubicBezTo>
                      <a:cubicBezTo>
                        <a:pt x="966" y="2073"/>
                        <a:pt x="1071" y="2087"/>
                        <a:pt x="1175" y="2087"/>
                      </a:cubicBezTo>
                      <a:cubicBezTo>
                        <a:pt x="1408" y="2087"/>
                        <a:pt x="1642" y="2020"/>
                        <a:pt x="1848" y="1897"/>
                      </a:cubicBezTo>
                      <a:cubicBezTo>
                        <a:pt x="2265" y="1539"/>
                        <a:pt x="2444" y="764"/>
                        <a:pt x="1997" y="377"/>
                      </a:cubicBezTo>
                      <a:cubicBezTo>
                        <a:pt x="1781" y="161"/>
                        <a:pt x="1339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682258" y="709762"/>
                  <a:ext cx="85575" cy="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3" h="2840" extrusionOk="0">
                      <a:moveTo>
                        <a:pt x="1669" y="0"/>
                      </a:moveTo>
                      <a:cubicBezTo>
                        <a:pt x="1587" y="0"/>
                        <a:pt x="1505" y="8"/>
                        <a:pt x="1430" y="22"/>
                      </a:cubicBezTo>
                      <a:cubicBezTo>
                        <a:pt x="954" y="112"/>
                        <a:pt x="566" y="380"/>
                        <a:pt x="328" y="797"/>
                      </a:cubicBezTo>
                      <a:cubicBezTo>
                        <a:pt x="0" y="1482"/>
                        <a:pt x="268" y="2525"/>
                        <a:pt x="1043" y="2764"/>
                      </a:cubicBezTo>
                      <a:cubicBezTo>
                        <a:pt x="1201" y="2815"/>
                        <a:pt x="1386" y="2840"/>
                        <a:pt x="1581" y="2840"/>
                      </a:cubicBezTo>
                      <a:cubicBezTo>
                        <a:pt x="2413" y="2840"/>
                        <a:pt x="3423" y="2381"/>
                        <a:pt x="3278" y="1512"/>
                      </a:cubicBezTo>
                      <a:cubicBezTo>
                        <a:pt x="3218" y="1095"/>
                        <a:pt x="3069" y="738"/>
                        <a:pt x="2801" y="440"/>
                      </a:cubicBezTo>
                      <a:cubicBezTo>
                        <a:pt x="2563" y="201"/>
                        <a:pt x="2235" y="52"/>
                        <a:pt x="1907" y="22"/>
                      </a:cubicBezTo>
                      <a:cubicBezTo>
                        <a:pt x="1833" y="8"/>
                        <a:pt x="1751" y="0"/>
                        <a:pt x="16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406220" y="594948"/>
                  <a:ext cx="7752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1" h="2565" extrusionOk="0">
                      <a:moveTo>
                        <a:pt x="1531" y="1"/>
                      </a:moveTo>
                      <a:cubicBezTo>
                        <a:pt x="1460" y="1"/>
                        <a:pt x="1386" y="8"/>
                        <a:pt x="1311" y="23"/>
                      </a:cubicBezTo>
                      <a:cubicBezTo>
                        <a:pt x="894" y="83"/>
                        <a:pt x="507" y="351"/>
                        <a:pt x="298" y="738"/>
                      </a:cubicBezTo>
                      <a:cubicBezTo>
                        <a:pt x="0" y="1334"/>
                        <a:pt x="239" y="2287"/>
                        <a:pt x="954" y="2496"/>
                      </a:cubicBezTo>
                      <a:cubicBezTo>
                        <a:pt x="1096" y="2542"/>
                        <a:pt x="1264" y="2564"/>
                        <a:pt x="1441" y="2564"/>
                      </a:cubicBezTo>
                      <a:cubicBezTo>
                        <a:pt x="2188" y="2564"/>
                        <a:pt x="3100" y="2159"/>
                        <a:pt x="2980" y="1364"/>
                      </a:cubicBezTo>
                      <a:cubicBezTo>
                        <a:pt x="2950" y="1006"/>
                        <a:pt x="2801" y="649"/>
                        <a:pt x="2563" y="381"/>
                      </a:cubicBezTo>
                      <a:cubicBezTo>
                        <a:pt x="2324" y="172"/>
                        <a:pt x="2056" y="53"/>
                        <a:pt x="1728" y="23"/>
                      </a:cubicBezTo>
                      <a:cubicBezTo>
                        <a:pt x="1669" y="8"/>
                        <a:pt x="1602" y="1"/>
                        <a:pt x="1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492320" y="2252786"/>
                  <a:ext cx="189925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6181" extrusionOk="0">
                      <a:moveTo>
                        <a:pt x="3559" y="0"/>
                      </a:moveTo>
                      <a:cubicBezTo>
                        <a:pt x="3292" y="0"/>
                        <a:pt x="3026" y="34"/>
                        <a:pt x="2769" y="101"/>
                      </a:cubicBezTo>
                      <a:cubicBezTo>
                        <a:pt x="2442" y="160"/>
                        <a:pt x="2144" y="279"/>
                        <a:pt x="1846" y="428"/>
                      </a:cubicBezTo>
                      <a:cubicBezTo>
                        <a:pt x="952" y="905"/>
                        <a:pt x="326" y="1769"/>
                        <a:pt x="147" y="2782"/>
                      </a:cubicBezTo>
                      <a:cubicBezTo>
                        <a:pt x="1" y="4337"/>
                        <a:pt x="1182" y="6181"/>
                        <a:pt x="2868" y="6181"/>
                      </a:cubicBezTo>
                      <a:cubicBezTo>
                        <a:pt x="2895" y="6181"/>
                        <a:pt x="2921" y="6180"/>
                        <a:pt x="2948" y="6179"/>
                      </a:cubicBezTo>
                      <a:cubicBezTo>
                        <a:pt x="4796" y="6090"/>
                        <a:pt x="7597" y="4153"/>
                        <a:pt x="6524" y="2067"/>
                      </a:cubicBezTo>
                      <a:cubicBezTo>
                        <a:pt x="6166" y="1322"/>
                        <a:pt x="5600" y="697"/>
                        <a:pt x="4885" y="279"/>
                      </a:cubicBezTo>
                      <a:cubicBezTo>
                        <a:pt x="4457" y="93"/>
                        <a:pt x="4005" y="0"/>
                        <a:pt x="35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596752" y="3919849"/>
                  <a:ext cx="163100" cy="13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4" h="5297" extrusionOk="0">
                      <a:moveTo>
                        <a:pt x="3019" y="1"/>
                      </a:moveTo>
                      <a:cubicBezTo>
                        <a:pt x="2799" y="1"/>
                        <a:pt x="2575" y="28"/>
                        <a:pt x="2352" y="81"/>
                      </a:cubicBezTo>
                      <a:cubicBezTo>
                        <a:pt x="2084" y="140"/>
                        <a:pt x="1815" y="230"/>
                        <a:pt x="1577" y="349"/>
                      </a:cubicBezTo>
                      <a:cubicBezTo>
                        <a:pt x="802" y="766"/>
                        <a:pt x="296" y="1511"/>
                        <a:pt x="147" y="2375"/>
                      </a:cubicBezTo>
                      <a:cubicBezTo>
                        <a:pt x="0" y="3692"/>
                        <a:pt x="1033" y="5297"/>
                        <a:pt x="2453" y="5297"/>
                      </a:cubicBezTo>
                      <a:cubicBezTo>
                        <a:pt x="2479" y="5297"/>
                        <a:pt x="2505" y="5296"/>
                        <a:pt x="2531" y="5295"/>
                      </a:cubicBezTo>
                      <a:cubicBezTo>
                        <a:pt x="4110" y="5236"/>
                        <a:pt x="6523" y="3567"/>
                        <a:pt x="5600" y="1779"/>
                      </a:cubicBezTo>
                      <a:cubicBezTo>
                        <a:pt x="5302" y="1124"/>
                        <a:pt x="4795" y="617"/>
                        <a:pt x="4169" y="260"/>
                      </a:cubicBezTo>
                      <a:cubicBezTo>
                        <a:pt x="3805" y="87"/>
                        <a:pt x="3417" y="1"/>
                        <a:pt x="30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2" name="Google Shape;22;p2"/>
              <p:cNvGrpSpPr/>
              <p:nvPr/>
            </p:nvGrpSpPr>
            <p:grpSpPr>
              <a:xfrm flipH="1">
                <a:off x="-1090162" y="-1293869"/>
                <a:ext cx="3061683" cy="3220448"/>
                <a:chOff x="7173820" y="-1293869"/>
                <a:chExt cx="3061683" cy="3220448"/>
              </a:xfrm>
            </p:grpSpPr>
            <p:grpSp>
              <p:nvGrpSpPr>
                <p:cNvPr id="23" name="Google Shape;23;p2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25" name="Google Shape;25;p2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26" name="Google Shape;26;p2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" name="Google Shape;27;p2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28" name="Google Shape;28;p2"/>
                <p:cNvSpPr/>
                <p:nvPr/>
              </p:nvSpPr>
              <p:spPr>
                <a:xfrm>
                  <a:off x="7473594" y="-605030"/>
                  <a:ext cx="2462130" cy="235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9" name="Google Shape;29;p2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8" name="Google Shape;38;p2"/>
              <p:cNvGrpSpPr/>
              <p:nvPr/>
            </p:nvGrpSpPr>
            <p:grpSpPr>
              <a:xfrm rot="-2996445" flipH="1">
                <a:off x="8732148" y="1748959"/>
                <a:ext cx="740371" cy="757532"/>
                <a:chOff x="4391775" y="4244400"/>
                <a:chExt cx="715125" cy="731700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flipH="1">
                <a:off x="3808848" y="4696629"/>
                <a:ext cx="763146" cy="697824"/>
                <a:chOff x="3681125" y="1846650"/>
                <a:chExt cx="515500" cy="4713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 flipH="1">
                <a:off x="577649" y="2130837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7" name="Google Shape;47;p2"/>
              <p:cNvGrpSpPr/>
              <p:nvPr/>
            </p:nvGrpSpPr>
            <p:grpSpPr>
              <a:xfrm flipH="1">
                <a:off x="5817318" y="367380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8" name="Google Shape;48;p2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51" name="Google Shape;51;p2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60" name="Google Shape;60;p2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sp>
          <p:nvSpPr>
            <p:cNvPr id="63" name="Google Shape;63;p2"/>
            <p:cNvSpPr/>
            <p:nvPr/>
          </p:nvSpPr>
          <p:spPr>
            <a:xfrm flipH="1">
              <a:off x="5471924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450727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"/>
          <p:cNvGrpSpPr/>
          <p:nvPr/>
        </p:nvGrpSpPr>
        <p:grpSpPr>
          <a:xfrm>
            <a:off x="-1837974" y="-1757837"/>
            <a:ext cx="15458380" cy="9648463"/>
            <a:chOff x="-1378481" y="-1318378"/>
            <a:chExt cx="11593785" cy="7236347"/>
          </a:xfrm>
        </p:grpSpPr>
        <p:sp>
          <p:nvSpPr>
            <p:cNvPr id="66" name="Google Shape;66;p3"/>
            <p:cNvSpPr/>
            <p:nvPr/>
          </p:nvSpPr>
          <p:spPr>
            <a:xfrm rot="10374580">
              <a:off x="7040319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212551">
              <a:off x="-224108" y="2806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96094" y="217777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" name="Google Shape;70;p3"/>
            <p:cNvGrpSpPr/>
            <p:nvPr/>
          </p:nvGrpSpPr>
          <p:grpSpPr>
            <a:xfrm rot="-4234323">
              <a:off x="-924651" y="-888557"/>
              <a:ext cx="3190424" cy="3220242"/>
              <a:chOff x="7044875" y="-1293869"/>
              <a:chExt cx="3190628" cy="3220448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3" name="Google Shape;73;p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" name="Google Shape;74;p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5" name="Google Shape;75;p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76" name="Google Shape;76;p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7" name="Google Shape;77;p3"/>
              <p:cNvGrpSpPr/>
              <p:nvPr/>
            </p:nvGrpSpPr>
            <p:grpSpPr>
              <a:xfrm rot="-3298310">
                <a:off x="8475995" y="-238714"/>
                <a:ext cx="793766" cy="839827"/>
                <a:chOff x="8617645" y="-208991"/>
                <a:chExt cx="793737" cy="839797"/>
              </a:xfrm>
            </p:grpSpPr>
            <p:sp>
              <p:nvSpPr>
                <p:cNvPr id="78" name="Google Shape;78;p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9003175" y="520129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9269006" y="-2089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6" name="Google Shape;86;p3"/>
            <p:cNvGrpSpPr/>
            <p:nvPr/>
          </p:nvGrpSpPr>
          <p:grpSpPr>
            <a:xfrm rot="-5907885">
              <a:off x="6685807" y="2565631"/>
              <a:ext cx="4341956" cy="2100781"/>
              <a:chOff x="-1013962" y="3673802"/>
              <a:chExt cx="4341985" cy="2100795"/>
            </a:xfrm>
          </p:grpSpPr>
          <p:grpSp>
            <p:nvGrpSpPr>
              <p:cNvPr id="87" name="Google Shape;87;p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88" name="Google Shape;88;p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0" name="Google Shape;90;p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7" name="Google Shape;97;p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8" name="Google Shape;98;p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9" name="Google Shape;99;p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0" name="Google Shape;100;p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3971800" y="44308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1524733" y="45814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3988233" y="56521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090280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-2501136" y="-2049498"/>
            <a:ext cx="16723901" cy="10417855"/>
            <a:chOff x="-1875852" y="-1537124"/>
            <a:chExt cx="12542926" cy="7813391"/>
          </a:xfrm>
        </p:grpSpPr>
        <p:sp>
          <p:nvSpPr>
            <p:cNvPr id="107" name="Google Shape;107;p4"/>
            <p:cNvSpPr/>
            <p:nvPr/>
          </p:nvSpPr>
          <p:spPr>
            <a:xfrm rot="-1333247">
              <a:off x="-429190" y="2707137"/>
              <a:ext cx="1508229" cy="126825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565307" y="446702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665149" y="47604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7395" y="199459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1" name="Google Shape;111;p4"/>
            <p:cNvGrpSpPr/>
            <p:nvPr/>
          </p:nvGrpSpPr>
          <p:grpSpPr>
            <a:xfrm rot="-809490" flipH="1">
              <a:off x="-1544210" y="-1209371"/>
              <a:ext cx="3190613" cy="3220433"/>
              <a:chOff x="7101195" y="-1385744"/>
              <a:chExt cx="3190628" cy="3220448"/>
            </a:xfrm>
          </p:grpSpPr>
          <p:grpSp>
            <p:nvGrpSpPr>
              <p:cNvPr id="112" name="Google Shape;112;p4"/>
              <p:cNvGrpSpPr/>
              <p:nvPr/>
            </p:nvGrpSpPr>
            <p:grpSpPr>
              <a:xfrm>
                <a:off x="7230140" y="-1385744"/>
                <a:ext cx="3061683" cy="3220448"/>
                <a:chOff x="7230140" y="-1385744"/>
                <a:chExt cx="3061683" cy="3220448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 rot="-776719">
                  <a:off x="7503542" y="-1138693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4" name="Google Shape;114;p4"/>
                <p:cNvGrpSpPr/>
                <p:nvPr/>
              </p:nvGrpSpPr>
              <p:grpSpPr>
                <a:xfrm rot="8100000">
                  <a:off x="8995434" y="1068045"/>
                  <a:ext cx="70212" cy="266577"/>
                  <a:chOff x="5630332" y="3888173"/>
                  <a:chExt cx="70213" cy="266579"/>
                </a:xfrm>
              </p:grpSpPr>
              <p:sp>
                <p:nvSpPr>
                  <p:cNvPr id="115" name="Google Shape;115;p4"/>
                  <p:cNvSpPr/>
                  <p:nvPr/>
                </p:nvSpPr>
                <p:spPr>
                  <a:xfrm>
                    <a:off x="5639910" y="3888173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" name="Google Shape;116;p4"/>
                  <p:cNvSpPr/>
                  <p:nvPr/>
                </p:nvSpPr>
                <p:spPr>
                  <a:xfrm>
                    <a:off x="5630332" y="4094863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17" name="Google Shape;117;p4"/>
              <p:cNvSpPr/>
              <p:nvPr/>
            </p:nvSpPr>
            <p:spPr>
              <a:xfrm rot="-549082">
                <a:off x="7272823" y="-909001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8" name="Google Shape;118;p4"/>
              <p:cNvGrpSpPr/>
              <p:nvPr/>
            </p:nvGrpSpPr>
            <p:grpSpPr>
              <a:xfrm rot="-3298310">
                <a:off x="8324790" y="-457398"/>
                <a:ext cx="781177" cy="840852"/>
                <a:chOff x="8712189" y="-463691"/>
                <a:chExt cx="781149" cy="840821"/>
              </a:xfrm>
            </p:grpSpPr>
            <p:sp>
              <p:nvSpPr>
                <p:cNvPr id="119" name="Google Shape;119;p4"/>
                <p:cNvSpPr/>
                <p:nvPr/>
              </p:nvSpPr>
              <p:spPr>
                <a:xfrm>
                  <a:off x="8725202" y="155541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912865" y="288694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712189" y="-239486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8898240" y="-4636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71226" y="109894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9045051" y="-214669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098030" y="191438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907184" y="-32122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7" name="Google Shape;127;p4"/>
            <p:cNvGrpSpPr/>
            <p:nvPr/>
          </p:nvGrpSpPr>
          <p:grpSpPr>
            <a:xfrm flipH="1">
              <a:off x="1111873" y="4815341"/>
              <a:ext cx="763146" cy="697824"/>
              <a:chOff x="3681125" y="1846650"/>
              <a:chExt cx="515500" cy="471375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 rot="-5907885">
              <a:off x="6696727" y="2461402"/>
              <a:ext cx="4627716" cy="2660758"/>
              <a:chOff x="-1353330" y="3520065"/>
              <a:chExt cx="4627747" cy="2660776"/>
            </a:xfrm>
          </p:grpSpPr>
          <p:grpSp>
            <p:nvGrpSpPr>
              <p:cNvPr id="132" name="Google Shape;132;p4"/>
              <p:cNvGrpSpPr/>
              <p:nvPr/>
            </p:nvGrpSpPr>
            <p:grpSpPr>
              <a:xfrm>
                <a:off x="-1353330" y="3520065"/>
                <a:ext cx="4627747" cy="2660776"/>
                <a:chOff x="-1169555" y="3870652"/>
                <a:chExt cx="4627747" cy="2660776"/>
              </a:xfrm>
            </p:grpSpPr>
            <p:sp>
              <p:nvSpPr>
                <p:cNvPr id="133" name="Google Shape;133;p4"/>
                <p:cNvSpPr/>
                <p:nvPr/>
              </p:nvSpPr>
              <p:spPr>
                <a:xfrm rot="507869">
                  <a:off x="-1042781" y="4179074"/>
                  <a:ext cx="4341859" cy="204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-338823" y="4322666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5" name="Google Shape;135;p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36" name="Google Shape;136;p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4" name="Google Shape;144;p4"/>
              <p:cNvGrpSpPr/>
              <p:nvPr/>
            </p:nvGrpSpPr>
            <p:grpSpPr>
              <a:xfrm rot="-5189473">
                <a:off x="2253939" y="4941538"/>
                <a:ext cx="174891" cy="258493"/>
                <a:chOff x="5171724" y="4121190"/>
                <a:chExt cx="174895" cy="258500"/>
              </a:xfrm>
            </p:grpSpPr>
            <p:sp>
              <p:nvSpPr>
                <p:cNvPr id="145" name="Google Shape;145;p4"/>
                <p:cNvSpPr/>
                <p:nvPr/>
              </p:nvSpPr>
              <p:spPr>
                <a:xfrm rot="1477300">
                  <a:off x="5253981" y="4126236"/>
                  <a:ext cx="60638" cy="16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 rot="1477300">
                  <a:off x="5182002" y="4312448"/>
                  <a:ext cx="48356" cy="5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952767" y="1710745"/>
            <a:ext cx="102864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035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-1673746" y="44569"/>
            <a:ext cx="13918447" cy="7856547"/>
            <a:chOff x="-1255310" y="33427"/>
            <a:chExt cx="10438835" cy="5892410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-1255310" y="3746590"/>
              <a:ext cx="4444157" cy="2179248"/>
              <a:chOff x="-1013962" y="3673802"/>
              <a:chExt cx="4444157" cy="2179248"/>
            </a:xfrm>
          </p:grpSpPr>
          <p:grpSp>
            <p:nvGrpSpPr>
              <p:cNvPr id="152" name="Google Shape;152;p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53" name="Google Shape;153;p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6" name="Google Shape;156;p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" name="Google Shape;157;p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8" name="Google Shape;158;p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4" name="Google Shape;164;p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" name="Google Shape;165;p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67" name="Google Shape;167;p5"/>
            <p:cNvSpPr/>
            <p:nvPr/>
          </p:nvSpPr>
          <p:spPr>
            <a:xfrm flipH="1">
              <a:off x="7675315" y="4202101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539604" y="33427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" name="Google Shape;169;p5"/>
            <p:cNvGrpSpPr/>
            <p:nvPr/>
          </p:nvGrpSpPr>
          <p:grpSpPr>
            <a:xfrm rot="-2996445" flipH="1">
              <a:off x="-381636" y="2213359"/>
              <a:ext cx="740371" cy="757532"/>
              <a:chOff x="4391775" y="4244400"/>
              <a:chExt cx="715125" cy="731700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3740813" y="4257079"/>
              <a:ext cx="763146" cy="697824"/>
              <a:chOff x="3681125" y="1846650"/>
              <a:chExt cx="515500" cy="4713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7" name="Google Shape;177;p5"/>
            <p:cNvSpPr/>
            <p:nvPr/>
          </p:nvSpPr>
          <p:spPr>
            <a:xfrm flipH="1">
              <a:off x="6136640" y="4606112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851466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017567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2"/>
          </p:nvPr>
        </p:nvSpPr>
        <p:spPr>
          <a:xfrm>
            <a:off x="6290433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38128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-2101397" y="-1531566"/>
            <a:ext cx="15446800" cy="9893825"/>
            <a:chOff x="-1576048" y="-1148675"/>
            <a:chExt cx="11585100" cy="7420369"/>
          </a:xfrm>
        </p:grpSpPr>
        <p:grpSp>
          <p:nvGrpSpPr>
            <p:cNvPr id="184" name="Google Shape;184;p6"/>
            <p:cNvGrpSpPr/>
            <p:nvPr/>
          </p:nvGrpSpPr>
          <p:grpSpPr>
            <a:xfrm>
              <a:off x="-1576048" y="-1148675"/>
              <a:ext cx="11585100" cy="7420369"/>
              <a:chOff x="-1576048" y="-1148675"/>
              <a:chExt cx="11585100" cy="7420369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8542192" y="3743799"/>
                <a:ext cx="81355" cy="69471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86" name="Google Shape;186;p6"/>
              <p:cNvGrpSpPr/>
              <p:nvPr/>
            </p:nvGrpSpPr>
            <p:grpSpPr>
              <a:xfrm rot="-809490" flipH="1">
                <a:off x="-1288721" y="-859989"/>
                <a:ext cx="2805391" cy="2794970"/>
                <a:chOff x="7545828" y="-718153"/>
                <a:chExt cx="2805405" cy="2794983"/>
              </a:xfrm>
            </p:grpSpPr>
            <p:grpSp>
              <p:nvGrpSpPr>
                <p:cNvPr id="187" name="Google Shape;187;p6"/>
                <p:cNvGrpSpPr/>
                <p:nvPr/>
              </p:nvGrpSpPr>
              <p:grpSpPr>
                <a:xfrm>
                  <a:off x="7568552" y="-718153"/>
                  <a:ext cx="2554222" cy="2762605"/>
                  <a:chOff x="7568552" y="-718153"/>
                  <a:chExt cx="2554222" cy="2762605"/>
                </a:xfrm>
              </p:grpSpPr>
              <p:sp>
                <p:nvSpPr>
                  <p:cNvPr id="188" name="Google Shape;188;p6"/>
                  <p:cNvSpPr/>
                  <p:nvPr/>
                </p:nvSpPr>
                <p:spPr>
                  <a:xfrm rot="-49921">
                    <a:off x="7588213" y="-700037"/>
                    <a:ext cx="2514900" cy="272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89" name="Google Shape;189;p6"/>
                  <p:cNvGrpSpPr/>
                  <p:nvPr/>
                </p:nvGrpSpPr>
                <p:grpSpPr>
                  <a:xfrm rot="8100000">
                    <a:off x="8889962" y="1557871"/>
                    <a:ext cx="70212" cy="266577"/>
                    <a:chOff x="6051275" y="3616391"/>
                    <a:chExt cx="70213" cy="266579"/>
                  </a:xfrm>
                </p:grpSpPr>
                <p:sp>
                  <p:nvSpPr>
                    <p:cNvPr id="190" name="Google Shape;190;p6"/>
                    <p:cNvSpPr/>
                    <p:nvPr/>
                  </p:nvSpPr>
                  <p:spPr>
                    <a:xfrm>
                      <a:off x="6060853" y="361639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1" name="Google Shape;191;p6"/>
                    <p:cNvSpPr/>
                    <p:nvPr/>
                  </p:nvSpPr>
                  <p:spPr>
                    <a:xfrm>
                      <a:off x="6051275" y="382308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192" name="Google Shape;192;p6"/>
                <p:cNvSpPr/>
                <p:nvPr/>
              </p:nvSpPr>
              <p:spPr>
                <a:xfrm rot="-549082">
                  <a:off x="7717456" y="-4594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93" name="Google Shape;193;p6"/>
                <p:cNvGrpSpPr/>
                <p:nvPr/>
              </p:nvGrpSpPr>
              <p:grpSpPr>
                <a:xfrm rot="-3298310">
                  <a:off x="8488505" y="-203587"/>
                  <a:ext cx="697299" cy="977687"/>
                  <a:chOff x="8560167" y="-247445"/>
                  <a:chExt cx="697274" cy="977652"/>
                </a:xfrm>
              </p:grpSpPr>
              <p:sp>
                <p:nvSpPr>
                  <p:cNvPr id="194" name="Google Shape;194;p6"/>
                  <p:cNvSpPr/>
                  <p:nvPr/>
                </p:nvSpPr>
                <p:spPr>
                  <a:xfrm>
                    <a:off x="8560167" y="365608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5" name="Google Shape;195;p6"/>
                  <p:cNvSpPr/>
                  <p:nvPr/>
                </p:nvSpPr>
                <p:spPr>
                  <a:xfrm>
                    <a:off x="8797599" y="37324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8579844" y="-247445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8700161" y="584477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9135329" y="42351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9" name="Google Shape;199;p6"/>
                  <p:cNvSpPr/>
                  <p:nvPr/>
                </p:nvSpPr>
                <p:spPr>
                  <a:xfrm>
                    <a:off x="8884093" y="-147652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0" name="Google Shape;200;p6"/>
                  <p:cNvSpPr/>
                  <p:nvPr/>
                </p:nvSpPr>
                <p:spPr>
                  <a:xfrm>
                    <a:off x="9015890" y="27049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1" name="Google Shape;201;p6"/>
                  <p:cNvSpPr/>
                  <p:nvPr/>
                </p:nvSpPr>
                <p:spPr>
                  <a:xfrm>
                    <a:off x="8668220" y="96499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202" name="Google Shape;202;p6"/>
              <p:cNvGrpSpPr/>
              <p:nvPr/>
            </p:nvGrpSpPr>
            <p:grpSpPr>
              <a:xfrm rot="-5400000">
                <a:off x="6787662" y="3050304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203" name="Google Shape;203;p6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204" name="Google Shape;204;p6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5" name="Google Shape;205;p6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206" name="Google Shape;206;p6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207" name="Google Shape;207;p6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8" name="Google Shape;208;p6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9" name="Google Shape;209;p6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0" name="Google Shape;210;p6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1" name="Google Shape;211;p6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2" name="Google Shape;212;p6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3" name="Google Shape;213;p6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4" name="Google Shape;214;p6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215" name="Google Shape;215;p6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216" name="Google Shape;216;p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17" name="Google Shape;217;p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18" name="Google Shape;218;p6"/>
              <p:cNvSpPr/>
              <p:nvPr/>
            </p:nvSpPr>
            <p:spPr>
              <a:xfrm rot="9884829" flipH="1">
                <a:off x="-512657" y="3785588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19" name="Google Shape;219;p6"/>
              <p:cNvGrpSpPr/>
              <p:nvPr/>
            </p:nvGrpSpPr>
            <p:grpSpPr>
              <a:xfrm rot="2996445">
                <a:off x="6894346" y="-368366"/>
                <a:ext cx="740371" cy="757532"/>
                <a:chOff x="4391775" y="4244400"/>
                <a:chExt cx="715125" cy="731700"/>
              </a:xfrm>
            </p:grpSpPr>
            <p:sp>
              <p:nvSpPr>
                <p:cNvPr id="220" name="Google Shape;220;p6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1" name="Google Shape;221;p6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2" name="Google Shape;222;p6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23" name="Google Shape;223;p6"/>
              <p:cNvGrpSpPr/>
              <p:nvPr/>
            </p:nvGrpSpPr>
            <p:grpSpPr>
              <a:xfrm>
                <a:off x="3977247" y="4829991"/>
                <a:ext cx="763146" cy="697824"/>
                <a:chOff x="3681125" y="1846650"/>
                <a:chExt cx="515500" cy="471375"/>
              </a:xfrm>
            </p:grpSpPr>
            <p:sp>
              <p:nvSpPr>
                <p:cNvPr id="224" name="Google Shape;224;p6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5" name="Google Shape;225;p6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6" name="Google Shape;226;p6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27" name="Google Shape;227;p6"/>
              <p:cNvSpPr/>
              <p:nvPr/>
            </p:nvSpPr>
            <p:spPr>
              <a:xfrm>
                <a:off x="3408055" y="252059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890895" y="479392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27103" y="2919083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30" name="Google Shape;230;p6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1" name="Google Shape;231;p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15422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-1880616" y="-928912"/>
            <a:ext cx="14974725" cy="9174075"/>
            <a:chOff x="-1410462" y="-696684"/>
            <a:chExt cx="11231044" cy="6880556"/>
          </a:xfrm>
        </p:grpSpPr>
        <p:sp>
          <p:nvSpPr>
            <p:cNvPr id="234" name="Google Shape;234;p7"/>
            <p:cNvSpPr/>
            <p:nvPr/>
          </p:nvSpPr>
          <p:spPr>
            <a:xfrm rot="-269979">
              <a:off x="-305797" y="3530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7914250" y="36024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6" name="Google Shape;236;p7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237" name="Google Shape;237;p7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238" name="Google Shape;238;p7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39" name="Google Shape;239;p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240" name="Google Shape;240;p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41" name="Google Shape;241;p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42" name="Google Shape;242;p7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43" name="Google Shape;243;p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9" name="Google Shape;249;p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0" name="Google Shape;250;p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52" name="Google Shape;252;p7"/>
            <p:cNvGrpSpPr/>
            <p:nvPr/>
          </p:nvGrpSpPr>
          <p:grpSpPr>
            <a:xfrm rot="2996445">
              <a:off x="3826046" y="-241241"/>
              <a:ext cx="740371" cy="757532"/>
              <a:chOff x="4391775" y="4244400"/>
              <a:chExt cx="715125" cy="731700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4724372" y="4708366"/>
              <a:ext cx="763146" cy="697824"/>
              <a:chOff x="3681125" y="1846650"/>
              <a:chExt cx="515500" cy="47137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-1410462" y="4083077"/>
              <a:ext cx="4341985" cy="2100795"/>
              <a:chOff x="-1318762" y="3750002"/>
              <a:chExt cx="4341985" cy="2100795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>
                <a:off x="-1318762" y="3750002"/>
                <a:ext cx="4341985" cy="2100795"/>
                <a:chOff x="-1134987" y="4100590"/>
                <a:chExt cx="4341985" cy="2100795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1134987" y="41005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621190" y="42481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64" name="Google Shape;264;p7"/>
                <p:cNvGrpSpPr/>
                <p:nvPr/>
              </p:nvGrpSpPr>
              <p:grpSpPr>
                <a:xfrm>
                  <a:off x="-130236" y="4918846"/>
                  <a:ext cx="824338" cy="865398"/>
                  <a:chOff x="-177848" y="4713546"/>
                  <a:chExt cx="824338" cy="865398"/>
                </a:xfrm>
              </p:grpSpPr>
              <p:sp>
                <p:nvSpPr>
                  <p:cNvPr id="265" name="Google Shape;265;p7"/>
                  <p:cNvSpPr/>
                  <p:nvPr/>
                </p:nvSpPr>
                <p:spPr>
                  <a:xfrm>
                    <a:off x="482680" y="53745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>
                    <a:off x="553184" y="51184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>
                    <a:off x="98288" y="54805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>
                    <a:off x="-177848" y="53418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>
                    <a:off x="225519" y="47135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>
                    <a:off x="-177" y="50761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>
                    <a:off x="396342" y="49842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>
                    <a:off x="244656" y="52245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273" name="Google Shape;273;p7"/>
              <p:cNvGrpSpPr/>
              <p:nvPr/>
            </p:nvGrpSpPr>
            <p:grpSpPr>
              <a:xfrm rot="-5189473">
                <a:off x="1779119" y="4488060"/>
                <a:ext cx="70211" cy="266572"/>
                <a:chOff x="5640409" y="3563458"/>
                <a:chExt cx="70213" cy="266579"/>
              </a:xfrm>
            </p:grpSpPr>
            <p:sp>
              <p:nvSpPr>
                <p:cNvPr id="274" name="Google Shape;274;p7"/>
                <p:cNvSpPr/>
                <p:nvPr/>
              </p:nvSpPr>
              <p:spPr>
                <a:xfrm>
                  <a:off x="5649987" y="3563458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5640409" y="3770149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76" name="Google Shape;276;p7"/>
            <p:cNvSpPr/>
            <p:nvPr/>
          </p:nvSpPr>
          <p:spPr>
            <a:xfrm rot="10800000" flipH="1">
              <a:off x="187830" y="37461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7"/>
            <p:cNvSpPr/>
            <p:nvPr/>
          </p:nvSpPr>
          <p:spPr>
            <a:xfrm rot="10800000" flipH="1">
              <a:off x="239728" y="228301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 rot="10800000" flipH="1">
              <a:off x="7145028" y="487068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 rot="10800000" flipH="1">
              <a:off x="8627667" y="268651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952819" y="1198567"/>
            <a:ext cx="45336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ubTitle" idx="1"/>
          </p:nvPr>
        </p:nvSpPr>
        <p:spPr>
          <a:xfrm>
            <a:off x="952819" y="4352800"/>
            <a:ext cx="4533600" cy="1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7"/>
          <p:cNvSpPr>
            <a:spLocks noGrp="1"/>
          </p:cNvSpPr>
          <p:nvPr>
            <p:ph type="pic" idx="2"/>
          </p:nvPr>
        </p:nvSpPr>
        <p:spPr>
          <a:xfrm>
            <a:off x="6096000" y="988231"/>
            <a:ext cx="5041600" cy="5036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831392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"/>
          <p:cNvGrpSpPr/>
          <p:nvPr/>
        </p:nvGrpSpPr>
        <p:grpSpPr>
          <a:xfrm>
            <a:off x="-1283480" y="-794406"/>
            <a:ext cx="14037149" cy="8723932"/>
            <a:chOff x="-962610" y="-595805"/>
            <a:chExt cx="10527862" cy="6542949"/>
          </a:xfrm>
        </p:grpSpPr>
        <p:grpSp>
          <p:nvGrpSpPr>
            <p:cNvPr id="285" name="Google Shape;285;p8"/>
            <p:cNvGrpSpPr/>
            <p:nvPr/>
          </p:nvGrpSpPr>
          <p:grpSpPr>
            <a:xfrm rot="421830" flipH="1">
              <a:off x="-802104" y="-434622"/>
              <a:ext cx="2805458" cy="2795036"/>
              <a:chOff x="7545828" y="-718153"/>
              <a:chExt cx="2805405" cy="2794983"/>
            </a:xfrm>
          </p:grpSpPr>
          <p:grpSp>
            <p:nvGrpSpPr>
              <p:cNvPr id="286" name="Google Shape;286;p8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88" name="Google Shape;288;p8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289" name="Google Shape;289;p8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0" name="Google Shape;290;p8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91" name="Google Shape;291;p8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2" name="Google Shape;292;p8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293" name="Google Shape;293;p8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01" name="Google Shape;301;p8"/>
            <p:cNvGrpSpPr/>
            <p:nvPr/>
          </p:nvGrpSpPr>
          <p:grpSpPr>
            <a:xfrm rot="-5400000">
              <a:off x="6343862" y="2725754"/>
              <a:ext cx="4341985" cy="2100795"/>
              <a:chOff x="-1013962" y="3673802"/>
              <a:chExt cx="4341985" cy="2100795"/>
            </a:xfrm>
          </p:grpSpPr>
          <p:grpSp>
            <p:nvGrpSpPr>
              <p:cNvPr id="302" name="Google Shape;302;p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03" name="Google Shape;303;p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05" name="Google Shape;305;p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06" name="Google Shape;306;p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3" name="Google Shape;313;p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14" name="Google Shape;314;p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15" name="Google Shape;315;p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17" name="Google Shape;317;p8"/>
            <p:cNvSpPr/>
            <p:nvPr/>
          </p:nvSpPr>
          <p:spPr>
            <a:xfrm rot="9884829" flipH="1">
              <a:off x="30618" y="36525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7058263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9" name="Google Shape;319;p8"/>
            <p:cNvGrpSpPr/>
            <p:nvPr/>
          </p:nvGrpSpPr>
          <p:grpSpPr>
            <a:xfrm rot="2996445">
              <a:off x="6566121" y="3991709"/>
              <a:ext cx="740371" cy="757532"/>
              <a:chOff x="4391775" y="4244400"/>
              <a:chExt cx="715125" cy="731700"/>
            </a:xfrm>
          </p:grpSpPr>
          <p:sp>
            <p:nvSpPr>
              <p:cNvPr id="320" name="Google Shape;320;p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3" name="Google Shape;323;p8"/>
            <p:cNvSpPr/>
            <p:nvPr/>
          </p:nvSpPr>
          <p:spPr>
            <a:xfrm>
              <a:off x="8129873" y="150434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2812520" y="446238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14578" y="297550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195161" y="460599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1671200" y="1620600"/>
            <a:ext cx="8849600" cy="3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448914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9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330" name="Google Shape;330;p9"/>
            <p:cNvSpPr/>
            <p:nvPr/>
          </p:nvSpPr>
          <p:spPr>
            <a:xfrm rot="425420" flipH="1">
              <a:off x="7975294" y="390253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9"/>
            <p:cNvSpPr/>
            <p:nvPr/>
          </p:nvSpPr>
          <p:spPr>
            <a:xfrm rot="-10587449" flipH="1">
              <a:off x="-329433" y="8610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6301442" y="4353675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2903455" y="46395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4321124" y="61661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6" name="Google Shape;336;p9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337" name="Google Shape;337;p9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39" name="Google Shape;339;p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40" name="Google Shape;340;p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1" name="Google Shape;341;p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342" name="Google Shape;342;p9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43" name="Google Shape;343;p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44" name="Google Shape;344;p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52" name="Google Shape;352;p9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64" name="Google Shape;364;p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65" name="Google Shape;365;p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" name="Google Shape;366;p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" name="Google Shape;367;p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" name="Google Shape;368;p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" name="Google Shape;369;p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" name="Google Shape;370;p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" name="Google Shape;371;p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" name="Google Shape;372;p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73" name="Google Shape;373;p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74" name="Google Shape;374;p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2551600" y="1611367"/>
            <a:ext cx="7088800" cy="1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2551600" y="3117267"/>
            <a:ext cx="7088800" cy="1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500110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0"/>
          <p:cNvGrpSpPr/>
          <p:nvPr/>
        </p:nvGrpSpPr>
        <p:grpSpPr>
          <a:xfrm>
            <a:off x="-2368689" y="-2837987"/>
            <a:ext cx="15749911" cy="10527003"/>
            <a:chOff x="-1776517" y="-2128490"/>
            <a:chExt cx="11812433" cy="7895252"/>
          </a:xfrm>
        </p:grpSpPr>
        <p:sp>
          <p:nvSpPr>
            <p:cNvPr id="380" name="Google Shape;380;p10"/>
            <p:cNvSpPr/>
            <p:nvPr/>
          </p:nvSpPr>
          <p:spPr>
            <a:xfrm rot="915171">
              <a:off x="-223357" y="22131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1" name="Google Shape;381;p10"/>
            <p:cNvGrpSpPr/>
            <p:nvPr/>
          </p:nvGrpSpPr>
          <p:grpSpPr>
            <a:xfrm rot="-3014747">
              <a:off x="-1090455" y="-1532075"/>
              <a:ext cx="3061704" cy="3220470"/>
              <a:chOff x="7173820" y="-1293869"/>
              <a:chExt cx="3061683" cy="3220448"/>
            </a:xfrm>
          </p:grpSpPr>
          <p:grpSp>
            <p:nvGrpSpPr>
              <p:cNvPr id="382" name="Google Shape;382;p10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83" name="Google Shape;383;p10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84" name="Google Shape;384;p10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85" name="Google Shape;385;p1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6" name="Google Shape;386;p1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387" name="Google Shape;387;p10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8" name="Google Shape;388;p10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1" name="Google Shape;391;p10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2" name="Google Shape;392;p10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4" name="Google Shape;394;p10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5" name="Google Shape;395;p10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97" name="Google Shape;397;p10"/>
            <p:cNvSpPr/>
            <p:nvPr/>
          </p:nvSpPr>
          <p:spPr>
            <a:xfrm>
              <a:off x="8166995" y="23594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8" name="Google Shape;398;p10"/>
            <p:cNvGrpSpPr/>
            <p:nvPr/>
          </p:nvGrpSpPr>
          <p:grpSpPr>
            <a:xfrm flipH="1">
              <a:off x="5570428" y="3445251"/>
              <a:ext cx="4465489" cy="2321512"/>
              <a:chOff x="-1075731" y="3535076"/>
              <a:chExt cx="4465489" cy="2321512"/>
            </a:xfrm>
          </p:grpSpPr>
          <p:grpSp>
            <p:nvGrpSpPr>
              <p:cNvPr id="399" name="Google Shape;399;p10"/>
              <p:cNvGrpSpPr/>
              <p:nvPr/>
            </p:nvGrpSpPr>
            <p:grpSpPr>
              <a:xfrm>
                <a:off x="-1075731" y="3535076"/>
                <a:ext cx="4465489" cy="2321512"/>
                <a:chOff x="-891956" y="3885663"/>
                <a:chExt cx="4465489" cy="2321512"/>
              </a:xfrm>
            </p:grpSpPr>
            <p:sp>
              <p:nvSpPr>
                <p:cNvPr id="400" name="Google Shape;400;p10"/>
                <p:cNvSpPr/>
                <p:nvPr/>
              </p:nvSpPr>
              <p:spPr>
                <a:xfrm rot="223296">
                  <a:off x="-830202" y="4024424"/>
                  <a:ext cx="4341981" cy="204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1" name="Google Shape;401;p10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02" name="Google Shape;402;p10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03" name="Google Shape;403;p10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" name="Google Shape;404;p10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" name="Google Shape;405;p10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" name="Google Shape;406;p10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" name="Google Shape;409;p10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411" name="Google Shape;411;p10"/>
              <p:cNvGrpSpPr/>
              <p:nvPr/>
            </p:nvGrpSpPr>
            <p:grpSpPr>
              <a:xfrm rot="-5189473">
                <a:off x="2083919" y="4475431"/>
                <a:ext cx="70211" cy="266572"/>
                <a:chOff x="5671669" y="3866922"/>
                <a:chExt cx="70213" cy="266579"/>
              </a:xfrm>
            </p:grpSpPr>
            <p:sp>
              <p:nvSpPr>
                <p:cNvPr id="412" name="Google Shape;412;p10"/>
                <p:cNvSpPr/>
                <p:nvPr/>
              </p:nvSpPr>
              <p:spPr>
                <a:xfrm>
                  <a:off x="5681247" y="3866922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3" name="Google Shape;413;p10"/>
                <p:cNvSpPr/>
                <p:nvPr/>
              </p:nvSpPr>
              <p:spPr>
                <a:xfrm>
                  <a:off x="5671669" y="407361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14" name="Google Shape;414;p10"/>
            <p:cNvSpPr/>
            <p:nvPr/>
          </p:nvSpPr>
          <p:spPr>
            <a:xfrm>
              <a:off x="7475392" y="40485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409066" y="31007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0"/>
            <p:cNvSpPr/>
            <p:nvPr/>
          </p:nvSpPr>
          <p:spPr>
            <a:xfrm rot="-5248956" flipH="1">
              <a:off x="3115584" y="-41060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7" name="Google Shape;417;p10"/>
            <p:cNvGrpSpPr/>
            <p:nvPr/>
          </p:nvGrpSpPr>
          <p:grpSpPr>
            <a:xfrm rot="2996445">
              <a:off x="5500646" y="-568216"/>
              <a:ext cx="740371" cy="757532"/>
              <a:chOff x="4391775" y="4244400"/>
              <a:chExt cx="715125" cy="731700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21" name="Google Shape;421;p10"/>
          <p:cNvSpPr txBox="1">
            <a:spLocks noGrp="1"/>
          </p:cNvSpPr>
          <p:nvPr>
            <p:ph type="body" idx="1"/>
          </p:nvPr>
        </p:nvSpPr>
        <p:spPr>
          <a:xfrm>
            <a:off x="5209635" y="504949"/>
            <a:ext cx="6038800" cy="2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latin typeface="Chewy"/>
                <a:ea typeface="Chewy"/>
                <a:cs typeface="Chewy"/>
                <a:sym typeface="Chewy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686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1"/>
          <p:cNvGrpSpPr/>
          <p:nvPr/>
        </p:nvGrpSpPr>
        <p:grpSpPr>
          <a:xfrm>
            <a:off x="-1448816" y="-928912"/>
            <a:ext cx="14542925" cy="8627975"/>
            <a:chOff x="-1086612" y="-696684"/>
            <a:chExt cx="10907194" cy="6470981"/>
          </a:xfrm>
        </p:grpSpPr>
        <p:sp>
          <p:nvSpPr>
            <p:cNvPr id="424" name="Google Shape;424;p11"/>
            <p:cNvSpPr/>
            <p:nvPr/>
          </p:nvSpPr>
          <p:spPr>
            <a:xfrm rot="-269979">
              <a:off x="-390097" y="1085523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1"/>
            <p:cNvSpPr/>
            <p:nvPr/>
          </p:nvSpPr>
          <p:spPr>
            <a:xfrm rot="10800000">
              <a:off x="4680575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6" name="Google Shape;426;p11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427" name="Google Shape;427;p11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428" name="Google Shape;428;p11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29" name="Google Shape;429;p1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30" name="Google Shape;430;p1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1" name="Google Shape;431;p1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432" name="Google Shape;432;p11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33" name="Google Shape;433;p1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34" name="Google Shape;434;p1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5" name="Google Shape;435;p1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42" name="Google Shape;442;p11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6" name="Google Shape;446;p11"/>
            <p:cNvGrpSpPr/>
            <p:nvPr/>
          </p:nvGrpSpPr>
          <p:grpSpPr>
            <a:xfrm>
              <a:off x="-1086612" y="3673502"/>
              <a:ext cx="4341985" cy="2100795"/>
              <a:chOff x="-1013962" y="3673802"/>
              <a:chExt cx="4341985" cy="2100795"/>
            </a:xfrm>
          </p:grpSpPr>
          <p:grpSp>
            <p:nvGrpSpPr>
              <p:cNvPr id="447" name="Google Shape;447;p11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448" name="Google Shape;448;p1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459" name="Google Shape;459;p1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62" name="Google Shape;462;p11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1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1"/>
            <p:cNvSpPr/>
            <p:nvPr/>
          </p:nvSpPr>
          <p:spPr>
            <a:xfrm rot="10800000" flipH="1">
              <a:off x="588128" y="27211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5" name="Google Shape;465;p11"/>
          <p:cNvSpPr txBox="1">
            <a:spLocks noGrp="1"/>
          </p:cNvSpPr>
          <p:nvPr>
            <p:ph type="title" hasCustomPrompt="1"/>
          </p:nvPr>
        </p:nvSpPr>
        <p:spPr>
          <a:xfrm>
            <a:off x="5986421" y="1764667"/>
            <a:ext cx="4984000" cy="28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6" name="Google Shape;466;p11"/>
          <p:cNvSpPr txBox="1">
            <a:spLocks noGrp="1"/>
          </p:cNvSpPr>
          <p:nvPr>
            <p:ph type="subTitle" idx="1"/>
          </p:nvPr>
        </p:nvSpPr>
        <p:spPr>
          <a:xfrm>
            <a:off x="5986285" y="4427723"/>
            <a:ext cx="4984000" cy="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85113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2148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" hasCustomPrompt="1"/>
          </p:nvPr>
        </p:nvSpPr>
        <p:spPr>
          <a:xfrm>
            <a:off x="1055133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1" name="Google Shape;471;p13"/>
          <p:cNvSpPr txBox="1">
            <a:spLocks noGrp="1"/>
          </p:cNvSpPr>
          <p:nvPr>
            <p:ph type="subTitle" idx="1"/>
          </p:nvPr>
        </p:nvSpPr>
        <p:spPr>
          <a:xfrm>
            <a:off x="2671533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3"/>
          </p:nvPr>
        </p:nvSpPr>
        <p:spPr>
          <a:xfrm>
            <a:off x="2671533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55133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5"/>
          </p:nvPr>
        </p:nvSpPr>
        <p:spPr>
          <a:xfrm>
            <a:off x="2671533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6"/>
          </p:nvPr>
        </p:nvSpPr>
        <p:spPr>
          <a:xfrm>
            <a:off x="2671533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7" hasCustomPrompt="1"/>
          </p:nvPr>
        </p:nvSpPr>
        <p:spPr>
          <a:xfrm>
            <a:off x="6122067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7" name="Google Shape;477;p13"/>
          <p:cNvSpPr txBox="1">
            <a:spLocks noGrp="1"/>
          </p:cNvSpPr>
          <p:nvPr>
            <p:ph type="subTitle" idx="8"/>
          </p:nvPr>
        </p:nvSpPr>
        <p:spPr>
          <a:xfrm>
            <a:off x="7738467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9"/>
          </p:nvPr>
        </p:nvSpPr>
        <p:spPr>
          <a:xfrm>
            <a:off x="7738467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3" hasCustomPrompt="1"/>
          </p:nvPr>
        </p:nvSpPr>
        <p:spPr>
          <a:xfrm>
            <a:off x="6122067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subTitle" idx="14"/>
          </p:nvPr>
        </p:nvSpPr>
        <p:spPr>
          <a:xfrm>
            <a:off x="7738467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5"/>
          </p:nvPr>
        </p:nvSpPr>
        <p:spPr>
          <a:xfrm>
            <a:off x="7738467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82" name="Google Shape;482;p13"/>
          <p:cNvGrpSpPr/>
          <p:nvPr/>
        </p:nvGrpSpPr>
        <p:grpSpPr>
          <a:xfrm>
            <a:off x="-1474216" y="-613998"/>
            <a:ext cx="14456597" cy="8757561"/>
            <a:chOff x="-1105662" y="-460499"/>
            <a:chExt cx="10842448" cy="6568171"/>
          </a:xfrm>
        </p:grpSpPr>
        <p:grpSp>
          <p:nvGrpSpPr>
            <p:cNvPr id="483" name="Google Shape;483;p13"/>
            <p:cNvGrpSpPr/>
            <p:nvPr/>
          </p:nvGrpSpPr>
          <p:grpSpPr>
            <a:xfrm>
              <a:off x="-1105662" y="-460499"/>
              <a:ext cx="10842448" cy="6568171"/>
              <a:chOff x="-1105662" y="-460499"/>
              <a:chExt cx="10842448" cy="6568171"/>
            </a:xfrm>
          </p:grpSpPr>
          <p:sp>
            <p:nvSpPr>
              <p:cNvPr id="484" name="Google Shape;484;p13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 rot="10800000">
                <a:off x="8228575" y="26594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86" name="Google Shape;486;p13"/>
              <p:cNvGrpSpPr/>
              <p:nvPr/>
            </p:nvGrpSpPr>
            <p:grpSpPr>
              <a:xfrm rot="2996445">
                <a:off x="5742471" y="-312166"/>
                <a:ext cx="740371" cy="757532"/>
                <a:chOff x="4391775" y="4244400"/>
                <a:chExt cx="715125" cy="731700"/>
              </a:xfrm>
            </p:grpSpPr>
            <p:sp>
              <p:nvSpPr>
                <p:cNvPr id="487" name="Google Shape;487;p13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0" name="Google Shape;490;p13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4" name="Google Shape;494;p13"/>
              <p:cNvGrpSpPr/>
              <p:nvPr/>
            </p:nvGrpSpPr>
            <p:grpSpPr>
              <a:xfrm>
                <a:off x="-1105662" y="4006877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95" name="Google Shape;495;p13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6" name="Google Shape;496;p13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3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498" name="Google Shape;498;p13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499" name="Google Shape;499;p13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0" name="Google Shape;500;p13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1" name="Google Shape;501;p13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2" name="Google Shape;502;p13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3" name="Google Shape;503;p13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4" name="Google Shape;504;p13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5" name="Google Shape;505;p13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6" name="Google Shape;506;p13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507" name="Google Shape;507;p13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508" name="Google Shape;508;p1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510" name="Google Shape;510;p13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 rot="10800000" flipH="1">
                <a:off x="2744645" y="329635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14" name="Google Shape;514;p13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3"/>
            <p:cNvSpPr/>
            <p:nvPr/>
          </p:nvSpPr>
          <p:spPr>
            <a:xfrm rot="10800000" flipH="1">
              <a:off x="3119967" y="442784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638376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4"/>
          <p:cNvGrpSpPr/>
          <p:nvPr/>
        </p:nvGrpSpPr>
        <p:grpSpPr>
          <a:xfrm>
            <a:off x="-1135549" y="345447"/>
            <a:ext cx="13922097" cy="8796819"/>
            <a:chOff x="-851662" y="259085"/>
            <a:chExt cx="10441573" cy="6597614"/>
          </a:xfrm>
        </p:grpSpPr>
        <p:sp>
          <p:nvSpPr>
            <p:cNvPr id="518" name="Google Shape;518;p14"/>
            <p:cNvSpPr/>
            <p:nvPr/>
          </p:nvSpPr>
          <p:spPr>
            <a:xfrm rot="-269979">
              <a:off x="-246172" y="1999836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4"/>
            <p:cNvSpPr/>
            <p:nvPr/>
          </p:nvSpPr>
          <p:spPr>
            <a:xfrm rot="10800000">
              <a:off x="8081700" y="26594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0" name="Google Shape;520;p14"/>
            <p:cNvGrpSpPr/>
            <p:nvPr/>
          </p:nvGrpSpPr>
          <p:grpSpPr>
            <a:xfrm>
              <a:off x="7707722" y="4792654"/>
              <a:ext cx="763146" cy="697824"/>
              <a:chOff x="3681125" y="1846650"/>
              <a:chExt cx="515500" cy="471375"/>
            </a:xfrm>
          </p:grpSpPr>
          <p:sp>
            <p:nvSpPr>
              <p:cNvPr id="521" name="Google Shape;521;p1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4" name="Google Shape;524;p14"/>
            <p:cNvGrpSpPr/>
            <p:nvPr/>
          </p:nvGrpSpPr>
          <p:grpSpPr>
            <a:xfrm>
              <a:off x="-851662" y="3857897"/>
              <a:ext cx="4403265" cy="2998802"/>
              <a:chOff x="-1013962" y="3603997"/>
              <a:chExt cx="4403265" cy="2998802"/>
            </a:xfrm>
          </p:grpSpPr>
          <p:grpSp>
            <p:nvGrpSpPr>
              <p:cNvPr id="525" name="Google Shape;525;p14"/>
              <p:cNvGrpSpPr/>
              <p:nvPr/>
            </p:nvGrpSpPr>
            <p:grpSpPr>
              <a:xfrm>
                <a:off x="-1013962" y="3603997"/>
                <a:ext cx="4403265" cy="2998802"/>
                <a:chOff x="-830187" y="3954584"/>
                <a:chExt cx="4403265" cy="2998802"/>
              </a:xfrm>
            </p:grpSpPr>
            <p:sp>
              <p:nvSpPr>
                <p:cNvPr id="526" name="Google Shape;526;p1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 rot="-9756710" flipH="1">
                  <a:off x="-429132" y="4477332"/>
                  <a:ext cx="3797121" cy="1953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28" name="Google Shape;528;p1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29" name="Google Shape;529;p1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0" name="Google Shape;530;p1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1" name="Google Shape;531;p1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2" name="Google Shape;532;p1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3" name="Google Shape;533;p1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4" name="Google Shape;534;p1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5" name="Google Shape;535;p1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6" name="Google Shape;536;p1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537" name="Google Shape;537;p14"/>
              <p:cNvGrpSpPr/>
              <p:nvPr/>
            </p:nvGrpSpPr>
            <p:grpSpPr>
              <a:xfrm rot="-5189473">
                <a:off x="2367054" y="4562870"/>
                <a:ext cx="111591" cy="269350"/>
                <a:chOff x="5580910" y="4174232"/>
                <a:chExt cx="111594" cy="269357"/>
              </a:xfrm>
            </p:grpSpPr>
            <p:sp>
              <p:nvSpPr>
                <p:cNvPr id="538" name="Google Shape;538;p14"/>
                <p:cNvSpPr/>
                <p:nvPr/>
              </p:nvSpPr>
              <p:spPr>
                <a:xfrm rot="547381">
                  <a:off x="5619023" y="4177984"/>
                  <a:ext cx="60637" cy="16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" name="Google Shape;539;p14"/>
                <p:cNvSpPr/>
                <p:nvPr/>
              </p:nvSpPr>
              <p:spPr>
                <a:xfrm rot="547381">
                  <a:off x="5585352" y="4380244"/>
                  <a:ext cx="48355" cy="5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40" name="Google Shape;540;p14"/>
            <p:cNvSpPr/>
            <p:nvPr/>
          </p:nvSpPr>
          <p:spPr>
            <a:xfrm rot="10800000" flipH="1">
              <a:off x="600630" y="35556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4"/>
            <p:cNvSpPr/>
            <p:nvPr/>
          </p:nvSpPr>
          <p:spPr>
            <a:xfrm rot="10800000" flipH="1">
              <a:off x="2977470" y="25908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4"/>
            <p:cNvSpPr/>
            <p:nvPr/>
          </p:nvSpPr>
          <p:spPr>
            <a:xfrm rot="10800000" flipH="1">
              <a:off x="4183778" y="454956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3" name="Google Shape;543;p1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4" name="Google Shape;544;p14"/>
          <p:cNvSpPr txBox="1">
            <a:spLocks noGrp="1"/>
          </p:cNvSpPr>
          <p:nvPr>
            <p:ph type="subTitle" idx="1"/>
          </p:nvPr>
        </p:nvSpPr>
        <p:spPr>
          <a:xfrm>
            <a:off x="1680333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subTitle" idx="2"/>
          </p:nvPr>
        </p:nvSpPr>
        <p:spPr>
          <a:xfrm>
            <a:off x="1680333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3"/>
          </p:nvPr>
        </p:nvSpPr>
        <p:spPr>
          <a:xfrm>
            <a:off x="6544067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4"/>
          </p:nvPr>
        </p:nvSpPr>
        <p:spPr>
          <a:xfrm>
            <a:off x="6544067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650191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body" idx="1"/>
          </p:nvPr>
        </p:nvSpPr>
        <p:spPr>
          <a:xfrm>
            <a:off x="952767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1" name="Google Shape;551;p15"/>
          <p:cNvSpPr txBox="1">
            <a:spLocks noGrp="1"/>
          </p:cNvSpPr>
          <p:nvPr>
            <p:ph type="body" idx="2"/>
          </p:nvPr>
        </p:nvSpPr>
        <p:spPr>
          <a:xfrm>
            <a:off x="6096000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52" name="Google Shape;552;p15"/>
          <p:cNvGrpSpPr/>
          <p:nvPr/>
        </p:nvGrpSpPr>
        <p:grpSpPr>
          <a:xfrm>
            <a:off x="-2510676" y="-483795"/>
            <a:ext cx="15289999" cy="9791925"/>
            <a:chOff x="-1883007" y="-362846"/>
            <a:chExt cx="11467499" cy="7343944"/>
          </a:xfrm>
        </p:grpSpPr>
        <p:grpSp>
          <p:nvGrpSpPr>
            <p:cNvPr id="553" name="Google Shape;553;p15"/>
            <p:cNvGrpSpPr/>
            <p:nvPr/>
          </p:nvGrpSpPr>
          <p:grpSpPr>
            <a:xfrm>
              <a:off x="-1883007" y="1223249"/>
              <a:ext cx="11467499" cy="5757849"/>
              <a:chOff x="-1883007" y="1223249"/>
              <a:chExt cx="11467499" cy="5757849"/>
            </a:xfrm>
          </p:grpSpPr>
          <p:grpSp>
            <p:nvGrpSpPr>
              <p:cNvPr id="554" name="Google Shape;554;p15"/>
              <p:cNvGrpSpPr/>
              <p:nvPr/>
            </p:nvGrpSpPr>
            <p:grpSpPr>
              <a:xfrm rot="-9775884">
                <a:off x="-1459172" y="3156958"/>
                <a:ext cx="3406169" cy="3399115"/>
                <a:chOff x="6888464" y="-1383307"/>
                <a:chExt cx="3406361" cy="3399307"/>
              </a:xfrm>
            </p:grpSpPr>
            <p:grpSp>
              <p:nvGrpSpPr>
                <p:cNvPr id="555" name="Google Shape;555;p15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556" name="Google Shape;556;p15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557" name="Google Shape;557;p15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558" name="Google Shape;558;p15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59" name="Google Shape;559;p15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560" name="Google Shape;560;p15"/>
                <p:cNvSpPr/>
                <p:nvPr/>
              </p:nvSpPr>
              <p:spPr>
                <a:xfrm rot="-2539449">
                  <a:off x="7360537" y="-861338"/>
                  <a:ext cx="2462217" cy="2355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61" name="Google Shape;561;p15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562" name="Google Shape;562;p15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5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5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5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570" name="Google Shape;570;p15"/>
              <p:cNvGrpSpPr/>
              <p:nvPr/>
            </p:nvGrpSpPr>
            <p:grpSpPr>
              <a:xfrm rot="-2996445" flipH="1">
                <a:off x="8686164" y="4534621"/>
                <a:ext cx="740371" cy="757532"/>
                <a:chOff x="4391775" y="4244400"/>
                <a:chExt cx="715125" cy="731700"/>
              </a:xfrm>
            </p:grpSpPr>
            <p:sp>
              <p:nvSpPr>
                <p:cNvPr id="571" name="Google Shape;571;p15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" name="Google Shape;572;p15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" name="Google Shape;573;p15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74" name="Google Shape;574;p15"/>
              <p:cNvSpPr/>
              <p:nvPr/>
            </p:nvSpPr>
            <p:spPr>
              <a:xfrm flipH="1">
                <a:off x="8302980" y="1574146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 flipH="1">
                <a:off x="315937" y="1223249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 flipH="1">
                <a:off x="356337" y="279487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 flipH="1">
                <a:off x="8677455" y="3732860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8" name="Google Shape;578;p15"/>
            <p:cNvGrpSpPr/>
            <p:nvPr/>
          </p:nvGrpSpPr>
          <p:grpSpPr>
            <a:xfrm flipH="1">
              <a:off x="1302413" y="-362846"/>
              <a:ext cx="763146" cy="697824"/>
              <a:chOff x="3681125" y="1846650"/>
              <a:chExt cx="515500" cy="471375"/>
            </a:xfrm>
          </p:grpSpPr>
          <p:sp>
            <p:nvSpPr>
              <p:cNvPr id="579" name="Google Shape;579;p1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77452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 preserve="1">
  <p:cSld name="Title and two columns 3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6"/>
          <p:cNvGrpSpPr/>
          <p:nvPr/>
        </p:nvGrpSpPr>
        <p:grpSpPr>
          <a:xfrm>
            <a:off x="-2174953" y="-1420340"/>
            <a:ext cx="14814705" cy="8723075"/>
            <a:chOff x="-1631215" y="-1065255"/>
            <a:chExt cx="11111029" cy="6542306"/>
          </a:xfrm>
        </p:grpSpPr>
        <p:sp>
          <p:nvSpPr>
            <p:cNvPr id="584" name="Google Shape;584;p16"/>
            <p:cNvSpPr/>
            <p:nvPr/>
          </p:nvSpPr>
          <p:spPr>
            <a:xfrm rot="-212551">
              <a:off x="-262208" y="32923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220769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86" name="Google Shape;586;p16"/>
            <p:cNvGrpSpPr/>
            <p:nvPr/>
          </p:nvGrpSpPr>
          <p:grpSpPr>
            <a:xfrm rot="-1298509" flipH="1">
              <a:off x="-1149821" y="-590411"/>
              <a:ext cx="3190602" cy="3220422"/>
              <a:chOff x="7044875" y="-1293869"/>
              <a:chExt cx="3190628" cy="3220448"/>
            </a:xfrm>
          </p:grpSpPr>
          <p:grpSp>
            <p:nvGrpSpPr>
              <p:cNvPr id="587" name="Google Shape;587;p1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588" name="Google Shape;588;p1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89" name="Google Shape;589;p1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590" name="Google Shape;590;p1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1" name="Google Shape;591;p1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592" name="Google Shape;592;p16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93" name="Google Shape;593;p1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594" name="Google Shape;594;p1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5" name="Google Shape;595;p1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6" name="Google Shape;596;p1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0" name="Google Shape;600;p1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1" name="Google Shape;601;p1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02" name="Google Shape;602;p16"/>
            <p:cNvGrpSpPr/>
            <p:nvPr/>
          </p:nvGrpSpPr>
          <p:grpSpPr>
            <a:xfrm rot="-5400000">
              <a:off x="6258424" y="2244179"/>
              <a:ext cx="4341985" cy="2100795"/>
              <a:chOff x="-1013962" y="3673802"/>
              <a:chExt cx="4341985" cy="2100795"/>
            </a:xfrm>
          </p:grpSpPr>
          <p:grpSp>
            <p:nvGrpSpPr>
              <p:cNvPr id="603" name="Google Shape;603;p1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04" name="Google Shape;604;p1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5" name="Google Shape;605;p1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06" name="Google Shape;606;p1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07" name="Google Shape;607;p1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8" name="Google Shape;608;p1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9" name="Google Shape;609;p1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0" name="Google Shape;610;p1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1" name="Google Shape;611;p1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2" name="Google Shape;612;p1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3" name="Google Shape;613;p1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4" name="Google Shape;614;p1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615" name="Google Shape;615;p1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16" name="Google Shape;616;p1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1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18" name="Google Shape;618;p16"/>
            <p:cNvGrpSpPr/>
            <p:nvPr/>
          </p:nvGrpSpPr>
          <p:grpSpPr>
            <a:xfrm rot="5678566" flipH="1">
              <a:off x="5825832" y="4698660"/>
              <a:ext cx="740367" cy="757527"/>
              <a:chOff x="4391775" y="4244400"/>
              <a:chExt cx="715125" cy="731700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2" name="Google Shape;622;p1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3" name="Google Shape;623;p16"/>
          <p:cNvSpPr txBox="1">
            <a:spLocks noGrp="1"/>
          </p:cNvSpPr>
          <p:nvPr>
            <p:ph type="subTitle" idx="1"/>
          </p:nvPr>
        </p:nvSpPr>
        <p:spPr>
          <a:xfrm>
            <a:off x="5612200" y="4325992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16"/>
          <p:cNvSpPr txBox="1">
            <a:spLocks noGrp="1"/>
          </p:cNvSpPr>
          <p:nvPr>
            <p:ph type="subTitle" idx="2"/>
          </p:nvPr>
        </p:nvSpPr>
        <p:spPr>
          <a:xfrm>
            <a:off x="5612200" y="4909797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6"/>
          <p:cNvSpPr txBox="1">
            <a:spLocks noGrp="1"/>
          </p:cNvSpPr>
          <p:nvPr>
            <p:ph type="subTitle" idx="3"/>
          </p:nvPr>
        </p:nvSpPr>
        <p:spPr>
          <a:xfrm>
            <a:off x="5607233" y="2167167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6"/>
          <p:cNvSpPr txBox="1">
            <a:spLocks noGrp="1"/>
          </p:cNvSpPr>
          <p:nvPr>
            <p:ph type="subTitle" idx="4"/>
          </p:nvPr>
        </p:nvSpPr>
        <p:spPr>
          <a:xfrm>
            <a:off x="5607233" y="2750972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074709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17"/>
          <p:cNvGrpSpPr/>
          <p:nvPr/>
        </p:nvGrpSpPr>
        <p:grpSpPr>
          <a:xfrm>
            <a:off x="-1796449" y="-2003259"/>
            <a:ext cx="15392988" cy="9869037"/>
            <a:chOff x="-1347337" y="-1502444"/>
            <a:chExt cx="11544741" cy="7401778"/>
          </a:xfrm>
        </p:grpSpPr>
        <p:sp>
          <p:nvSpPr>
            <p:cNvPr id="629" name="Google Shape;629;p17"/>
            <p:cNvSpPr/>
            <p:nvPr/>
          </p:nvSpPr>
          <p:spPr>
            <a:xfrm>
              <a:off x="-313432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7"/>
            <p:cNvSpPr/>
            <p:nvPr/>
          </p:nvSpPr>
          <p:spPr>
            <a:xfrm flipH="1">
              <a:off x="445594" y="35913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7"/>
            <p:cNvSpPr/>
            <p:nvPr/>
          </p:nvSpPr>
          <p:spPr>
            <a:xfrm flipH="1">
              <a:off x="3453480" y="261460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7"/>
            <p:cNvSpPr/>
            <p:nvPr/>
          </p:nvSpPr>
          <p:spPr>
            <a:xfrm flipH="1">
              <a:off x="5907324" y="4418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7"/>
            <p:cNvSpPr/>
            <p:nvPr/>
          </p:nvSpPr>
          <p:spPr>
            <a:xfrm flipH="1">
              <a:off x="2735420" y="434566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34" name="Google Shape;634;p17"/>
            <p:cNvGrpSpPr/>
            <p:nvPr/>
          </p:nvGrpSpPr>
          <p:grpSpPr>
            <a:xfrm flipH="1">
              <a:off x="-1347337" y="-1502444"/>
              <a:ext cx="3061683" cy="3220448"/>
              <a:chOff x="7173820" y="-1293869"/>
              <a:chExt cx="3061683" cy="3220448"/>
            </a:xfrm>
          </p:grpSpPr>
          <p:grpSp>
            <p:nvGrpSpPr>
              <p:cNvPr id="635" name="Google Shape;635;p1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36" name="Google Shape;636;p1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37" name="Google Shape;637;p1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38" name="Google Shape;638;p1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39" name="Google Shape;639;p1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640" name="Google Shape;640;p1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41" name="Google Shape;641;p1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42" name="Google Shape;642;p1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50" name="Google Shape;650;p17"/>
            <p:cNvGrpSpPr/>
            <p:nvPr/>
          </p:nvGrpSpPr>
          <p:grpSpPr>
            <a:xfrm rot="-2996445" flipH="1">
              <a:off x="8655948" y="2110909"/>
              <a:ext cx="740371" cy="757532"/>
              <a:chOff x="4391775" y="4244400"/>
              <a:chExt cx="715125" cy="73170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4" name="Google Shape;654;p17"/>
            <p:cNvGrpSpPr/>
            <p:nvPr/>
          </p:nvGrpSpPr>
          <p:grpSpPr>
            <a:xfrm flipH="1">
              <a:off x="3808848" y="4696629"/>
              <a:ext cx="763146" cy="697824"/>
              <a:chOff x="3681125" y="1846650"/>
              <a:chExt cx="515500" cy="471375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58" name="Google Shape;658;p17"/>
            <p:cNvSpPr/>
            <p:nvPr/>
          </p:nvSpPr>
          <p:spPr>
            <a:xfrm flipH="1">
              <a:off x="57764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59" name="Google Shape;659;p17"/>
            <p:cNvGrpSpPr/>
            <p:nvPr/>
          </p:nvGrpSpPr>
          <p:grpSpPr>
            <a:xfrm flipH="1">
              <a:off x="5855418" y="3798540"/>
              <a:ext cx="4341985" cy="2100795"/>
              <a:chOff x="-1013962" y="3673802"/>
              <a:chExt cx="4341985" cy="2100795"/>
            </a:xfrm>
          </p:grpSpPr>
          <p:grpSp>
            <p:nvGrpSpPr>
              <p:cNvPr id="660" name="Google Shape;660;p1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61" name="Google Shape;661;p1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63" name="Google Shape;663;p1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64" name="Google Shape;664;p1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5" name="Google Shape;665;p1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6" name="Google Shape;666;p1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7" name="Google Shape;667;p1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8" name="Google Shape;668;p1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9" name="Google Shape;669;p1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0" name="Google Shape;670;p1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1" name="Google Shape;671;p1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672" name="Google Shape;672;p1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73" name="Google Shape;673;p1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675" name="Google Shape;675;p17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6" name="Google Shape;676;p17"/>
          <p:cNvSpPr txBox="1">
            <a:spLocks noGrp="1"/>
          </p:cNvSpPr>
          <p:nvPr>
            <p:ph type="subTitle" idx="1"/>
          </p:nvPr>
        </p:nvSpPr>
        <p:spPr>
          <a:xfrm>
            <a:off x="94443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7" name="Google Shape;677;p17"/>
          <p:cNvSpPr txBox="1">
            <a:spLocks noGrp="1"/>
          </p:cNvSpPr>
          <p:nvPr>
            <p:ph type="subTitle" idx="2"/>
          </p:nvPr>
        </p:nvSpPr>
        <p:spPr>
          <a:xfrm>
            <a:off x="94443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17"/>
          <p:cNvSpPr txBox="1">
            <a:spLocks noGrp="1"/>
          </p:cNvSpPr>
          <p:nvPr>
            <p:ph type="subTitle" idx="3"/>
          </p:nvPr>
        </p:nvSpPr>
        <p:spPr>
          <a:xfrm>
            <a:off x="4344000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17"/>
          <p:cNvSpPr txBox="1">
            <a:spLocks noGrp="1"/>
          </p:cNvSpPr>
          <p:nvPr>
            <p:ph type="subTitle" idx="4"/>
          </p:nvPr>
        </p:nvSpPr>
        <p:spPr>
          <a:xfrm>
            <a:off x="4344000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subTitle" idx="5"/>
          </p:nvPr>
        </p:nvSpPr>
        <p:spPr>
          <a:xfrm>
            <a:off x="790996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7"/>
          <p:cNvSpPr txBox="1">
            <a:spLocks noGrp="1"/>
          </p:cNvSpPr>
          <p:nvPr>
            <p:ph type="subTitle" idx="6"/>
          </p:nvPr>
        </p:nvSpPr>
        <p:spPr>
          <a:xfrm>
            <a:off x="790996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9413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8"/>
          <p:cNvGrpSpPr/>
          <p:nvPr/>
        </p:nvGrpSpPr>
        <p:grpSpPr>
          <a:xfrm>
            <a:off x="-1179048" y="-1217627"/>
            <a:ext cx="15256653" cy="9552753"/>
            <a:chOff x="-884286" y="-913221"/>
            <a:chExt cx="11442490" cy="7164565"/>
          </a:xfrm>
        </p:grpSpPr>
        <p:sp>
          <p:nvSpPr>
            <p:cNvPr id="684" name="Google Shape;684;p18"/>
            <p:cNvSpPr/>
            <p:nvPr/>
          </p:nvSpPr>
          <p:spPr>
            <a:xfrm rot="-425420">
              <a:off x="-318923" y="4026314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8"/>
            <p:cNvSpPr/>
            <p:nvPr/>
          </p:nvSpPr>
          <p:spPr>
            <a:xfrm rot="10587449">
              <a:off x="8347598" y="290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8"/>
            <p:cNvSpPr/>
            <p:nvPr/>
          </p:nvSpPr>
          <p:spPr>
            <a:xfrm rot="10800000" flipH="1">
              <a:off x="2953241" y="45906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8"/>
            <p:cNvSpPr/>
            <p:nvPr/>
          </p:nvSpPr>
          <p:spPr>
            <a:xfrm rot="10800000" flipH="1">
              <a:off x="6344847" y="4476253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88" name="Google Shape;688;p18"/>
            <p:cNvGrpSpPr/>
            <p:nvPr/>
          </p:nvGrpSpPr>
          <p:grpSpPr>
            <a:xfrm rot="9990510" flipH="1">
              <a:off x="7035948" y="2703159"/>
              <a:ext cx="3190613" cy="3220433"/>
              <a:chOff x="7044875" y="-1293869"/>
              <a:chExt cx="3190628" cy="3220448"/>
            </a:xfrm>
          </p:grpSpPr>
          <p:grpSp>
            <p:nvGrpSpPr>
              <p:cNvPr id="689" name="Google Shape;689;p1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90" name="Google Shape;690;p1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91" name="Google Shape;691;p1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92" name="Google Shape;692;p1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93" name="Google Shape;693;p1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694" name="Google Shape;694;p1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95" name="Google Shape;695;p1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96" name="Google Shape;696;p1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04" name="Google Shape;704;p18"/>
            <p:cNvGrpSpPr/>
            <p:nvPr/>
          </p:nvGrpSpPr>
          <p:grpSpPr>
            <a:xfrm rot="7803555" flipH="1">
              <a:off x="3925607" y="4822905"/>
              <a:ext cx="740371" cy="757532"/>
              <a:chOff x="4391775" y="4244400"/>
              <a:chExt cx="715125" cy="731700"/>
            </a:xfrm>
          </p:grpSpPr>
          <p:sp>
            <p:nvSpPr>
              <p:cNvPr id="705" name="Google Shape;705;p1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8" name="Google Shape;708;p18"/>
            <p:cNvGrpSpPr/>
            <p:nvPr/>
          </p:nvGrpSpPr>
          <p:grpSpPr>
            <a:xfrm rot="10800000" flipH="1">
              <a:off x="7226432" y="-322295"/>
              <a:ext cx="763146" cy="697824"/>
              <a:chOff x="3681125" y="1846650"/>
              <a:chExt cx="515500" cy="471375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 rot="5650158">
              <a:off x="-1849769" y="277933"/>
              <a:ext cx="4341752" cy="2100682"/>
              <a:chOff x="-1013962" y="3673802"/>
              <a:chExt cx="4341985" cy="2100795"/>
            </a:xfrm>
          </p:grpSpPr>
          <p:grpSp>
            <p:nvGrpSpPr>
              <p:cNvPr id="713" name="Google Shape;713;p1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14" name="Google Shape;714;p1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16" name="Google Shape;716;p1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17" name="Google Shape;717;p1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" name="Google Shape;718;p1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9" name="Google Shape;719;p1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" name="Google Shape;720;p1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" name="Google Shape;721;p1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2" name="Google Shape;722;p1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" name="Google Shape;723;p1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4" name="Google Shape;724;p1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5" name="Google Shape;725;p1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26" name="Google Shape;726;p1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1"/>
          </p:nvPr>
        </p:nvSpPr>
        <p:spPr>
          <a:xfrm>
            <a:off x="2822557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2"/>
          </p:nvPr>
        </p:nvSpPr>
        <p:spPr>
          <a:xfrm>
            <a:off x="2822573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3"/>
          </p:nvPr>
        </p:nvSpPr>
        <p:spPr>
          <a:xfrm>
            <a:off x="7570324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4"/>
          </p:nvPr>
        </p:nvSpPr>
        <p:spPr>
          <a:xfrm>
            <a:off x="7570340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5"/>
          </p:nvPr>
        </p:nvSpPr>
        <p:spPr>
          <a:xfrm>
            <a:off x="2822540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subTitle" idx="6"/>
          </p:nvPr>
        </p:nvSpPr>
        <p:spPr>
          <a:xfrm>
            <a:off x="2822540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subTitle" idx="7"/>
          </p:nvPr>
        </p:nvSpPr>
        <p:spPr>
          <a:xfrm>
            <a:off x="7570307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ubTitle" idx="8"/>
          </p:nvPr>
        </p:nvSpPr>
        <p:spPr>
          <a:xfrm>
            <a:off x="7570307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816579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9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739" name="Google Shape;739;p19"/>
            <p:cNvSpPr/>
            <p:nvPr/>
          </p:nvSpPr>
          <p:spPr>
            <a:xfrm rot="-10089365" flipH="1">
              <a:off x="-647610" y="2334848"/>
              <a:ext cx="1508390" cy="1268387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9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41" name="Google Shape;741;p19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742" name="Google Shape;742;p1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743" name="Google Shape;743;p1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44" name="Google Shape;744;p1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5" name="Google Shape;745;p1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46" name="Google Shape;746;p1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747" name="Google Shape;747;p1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48" name="Google Shape;748;p1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749" name="Google Shape;749;p1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0" name="Google Shape;750;p1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1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1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1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4" name="Google Shape;754;p1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" name="Google Shape;755;p1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6" name="Google Shape;756;p1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57" name="Google Shape;757;p19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758" name="Google Shape;758;p1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1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1" name="Google Shape;761;p19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762" name="Google Shape;762;p1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766" name="Google Shape;766;p1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67" name="Google Shape;767;p1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8" name="Google Shape;768;p1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69" name="Google Shape;769;p1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70" name="Google Shape;770;p1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1" name="Google Shape;771;p1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2" name="Google Shape;772;p1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3" name="Google Shape;773;p1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4" name="Google Shape;774;p1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5" name="Google Shape;775;p1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6" name="Google Shape;776;p1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7" name="Google Shape;777;p1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78" name="Google Shape;778;p1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781" name="Google Shape;781;p19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4" name="Google Shape;784;p19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5" name="Google Shape;785;p19"/>
          <p:cNvSpPr txBox="1">
            <a:spLocks noGrp="1"/>
          </p:cNvSpPr>
          <p:nvPr>
            <p:ph type="subTitle" idx="1"/>
          </p:nvPr>
        </p:nvSpPr>
        <p:spPr>
          <a:xfrm>
            <a:off x="952784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6" name="Google Shape;786;p19"/>
          <p:cNvSpPr txBox="1">
            <a:spLocks noGrp="1"/>
          </p:cNvSpPr>
          <p:nvPr>
            <p:ph type="subTitle" idx="2"/>
          </p:nvPr>
        </p:nvSpPr>
        <p:spPr>
          <a:xfrm>
            <a:off x="952800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7" name="Google Shape;787;p19"/>
          <p:cNvSpPr txBox="1">
            <a:spLocks noGrp="1"/>
          </p:cNvSpPr>
          <p:nvPr>
            <p:ph type="subTitle" idx="3"/>
          </p:nvPr>
        </p:nvSpPr>
        <p:spPr>
          <a:xfrm>
            <a:off x="952767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8" name="Google Shape;788;p19"/>
          <p:cNvSpPr txBox="1">
            <a:spLocks noGrp="1"/>
          </p:cNvSpPr>
          <p:nvPr>
            <p:ph type="subTitle" idx="4"/>
          </p:nvPr>
        </p:nvSpPr>
        <p:spPr>
          <a:xfrm>
            <a:off x="952767" y="49383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subTitle" idx="5"/>
          </p:nvPr>
        </p:nvSpPr>
        <p:spPr>
          <a:xfrm>
            <a:off x="4510400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0" name="Google Shape;790;p19"/>
          <p:cNvSpPr txBox="1">
            <a:spLocks noGrp="1"/>
          </p:cNvSpPr>
          <p:nvPr>
            <p:ph type="subTitle" idx="6"/>
          </p:nvPr>
        </p:nvSpPr>
        <p:spPr>
          <a:xfrm>
            <a:off x="4510409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1" name="Google Shape;791;p19"/>
          <p:cNvSpPr txBox="1">
            <a:spLocks noGrp="1"/>
          </p:cNvSpPr>
          <p:nvPr>
            <p:ph type="subTitle" idx="7"/>
          </p:nvPr>
        </p:nvSpPr>
        <p:spPr>
          <a:xfrm>
            <a:off x="4510384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2" name="Google Shape;792;p19"/>
          <p:cNvSpPr txBox="1">
            <a:spLocks noGrp="1"/>
          </p:cNvSpPr>
          <p:nvPr>
            <p:ph type="subTitle" idx="8"/>
          </p:nvPr>
        </p:nvSpPr>
        <p:spPr>
          <a:xfrm>
            <a:off x="4510391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3" name="Google Shape;793;p19"/>
          <p:cNvSpPr txBox="1">
            <a:spLocks noGrp="1"/>
          </p:cNvSpPr>
          <p:nvPr>
            <p:ph type="subTitle" idx="9"/>
          </p:nvPr>
        </p:nvSpPr>
        <p:spPr>
          <a:xfrm>
            <a:off x="8068000" y="25546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4" name="Google Shape;794;p19"/>
          <p:cNvSpPr txBox="1">
            <a:spLocks noGrp="1"/>
          </p:cNvSpPr>
          <p:nvPr>
            <p:ph type="subTitle" idx="13"/>
          </p:nvPr>
        </p:nvSpPr>
        <p:spPr>
          <a:xfrm>
            <a:off x="8068001" y="31384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5" name="Google Shape;795;p19"/>
          <p:cNvSpPr txBox="1">
            <a:spLocks noGrp="1"/>
          </p:cNvSpPr>
          <p:nvPr>
            <p:ph type="subTitle" idx="14"/>
          </p:nvPr>
        </p:nvSpPr>
        <p:spPr>
          <a:xfrm>
            <a:off x="8067984" y="43544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19"/>
          <p:cNvSpPr txBox="1">
            <a:spLocks noGrp="1"/>
          </p:cNvSpPr>
          <p:nvPr>
            <p:ph type="subTitle" idx="15"/>
          </p:nvPr>
        </p:nvSpPr>
        <p:spPr>
          <a:xfrm>
            <a:off x="8067999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42763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0"/>
          <p:cNvSpPr txBox="1">
            <a:spLocks noGrp="1"/>
          </p:cNvSpPr>
          <p:nvPr>
            <p:ph type="subTitle" idx="1"/>
          </p:nvPr>
        </p:nvSpPr>
        <p:spPr>
          <a:xfrm>
            <a:off x="6597867" y="4806371"/>
            <a:ext cx="4299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9" name="Google Shape;799;p20"/>
          <p:cNvSpPr txBox="1">
            <a:spLocks noGrp="1"/>
          </p:cNvSpPr>
          <p:nvPr>
            <p:ph type="subTitle" idx="2"/>
          </p:nvPr>
        </p:nvSpPr>
        <p:spPr>
          <a:xfrm>
            <a:off x="4965600" y="1469567"/>
            <a:ext cx="5932000" cy="1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-1006816" y="-1194128"/>
            <a:ext cx="14481925" cy="9011659"/>
            <a:chOff x="-755112" y="-895596"/>
            <a:chExt cx="10861444" cy="6758744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-755112" y="-895596"/>
              <a:ext cx="10861444" cy="6758744"/>
              <a:chOff x="-755112" y="-895596"/>
              <a:chExt cx="10861444" cy="6758744"/>
            </a:xfrm>
          </p:grpSpPr>
          <p:sp>
            <p:nvSpPr>
              <p:cNvPr id="802" name="Google Shape;802;p20"/>
              <p:cNvSpPr/>
              <p:nvPr/>
            </p:nvSpPr>
            <p:spPr>
              <a:xfrm rot="10800000" flipH="1">
                <a:off x="4463416" y="361185"/>
                <a:ext cx="217168" cy="17632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 rot="10800000">
                <a:off x="8062050" y="36749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04" name="Google Shape;804;p20"/>
              <p:cNvGrpSpPr/>
              <p:nvPr/>
            </p:nvGrpSpPr>
            <p:grpSpPr>
              <a:xfrm>
                <a:off x="7240429" y="-895596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805" name="Google Shape;805;p2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806" name="Google Shape;806;p2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807" name="Google Shape;807;p2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808" name="Google Shape;808;p2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09" name="Google Shape;809;p2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810" name="Google Shape;810;p2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11" name="Google Shape;811;p2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812" name="Google Shape;812;p2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5" name="Google Shape;815;p2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6" name="Google Shape;816;p2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9" name="Google Shape;819;p2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-755112" y="376235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821" name="Google Shape;821;p2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822" name="Google Shape;822;p2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824" name="Google Shape;824;p2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825" name="Google Shape;825;p2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6" name="Google Shape;826;p2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7" name="Google Shape;827;p2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8" name="Google Shape;828;p2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9" name="Google Shape;829;p2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0" name="Google Shape;830;p2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1" name="Google Shape;831;p2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2" name="Google Shape;832;p2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833" name="Google Shape;833;p2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834" name="Google Shape;834;p2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35" name="Google Shape;835;p2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836" name="Google Shape;836;p20"/>
              <p:cNvSpPr/>
              <p:nvPr/>
            </p:nvSpPr>
            <p:spPr>
              <a:xfrm rot="10800000" flipH="1">
                <a:off x="588128" y="27431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38" name="Google Shape;838;p20"/>
            <p:cNvSpPr/>
            <p:nvPr/>
          </p:nvSpPr>
          <p:spPr>
            <a:xfrm rot="-126492">
              <a:off x="-225113" y="301686"/>
              <a:ext cx="1508325" cy="126833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0"/>
            <p:cNvSpPr/>
            <p:nvPr/>
          </p:nvSpPr>
          <p:spPr>
            <a:xfrm rot="10800000" flipH="1">
              <a:off x="1759455" y="420903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0"/>
            <p:cNvSpPr/>
            <p:nvPr/>
          </p:nvSpPr>
          <p:spPr>
            <a:xfrm rot="10800000" flipH="1">
              <a:off x="5815798" y="474399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1" name="Google Shape;841;p20"/>
          <p:cNvGrpSpPr/>
          <p:nvPr/>
        </p:nvGrpSpPr>
        <p:grpSpPr>
          <a:xfrm rot="2996445">
            <a:off x="3523811" y="-390055"/>
            <a:ext cx="987161" cy="1010043"/>
            <a:chOff x="4391775" y="4244400"/>
            <a:chExt cx="715125" cy="731700"/>
          </a:xfrm>
        </p:grpSpPr>
        <p:sp>
          <p:nvSpPr>
            <p:cNvPr id="842" name="Google Shape;842;p20"/>
            <p:cNvSpPr/>
            <p:nvPr/>
          </p:nvSpPr>
          <p:spPr>
            <a:xfrm>
              <a:off x="4391775" y="4244400"/>
              <a:ext cx="715125" cy="731700"/>
            </a:xfrm>
            <a:custGeom>
              <a:avLst/>
              <a:gdLst/>
              <a:ahLst/>
              <a:cxnLst/>
              <a:rect l="l" t="t" r="r" b="b"/>
              <a:pathLst>
                <a:path w="28605" h="29268" extrusionOk="0">
                  <a:moveTo>
                    <a:pt x="15770" y="550"/>
                  </a:moveTo>
                  <a:cubicBezTo>
                    <a:pt x="16901" y="550"/>
                    <a:pt x="18030" y="688"/>
                    <a:pt x="19130" y="988"/>
                  </a:cubicBezTo>
                  <a:cubicBezTo>
                    <a:pt x="27056" y="3134"/>
                    <a:pt x="28605" y="12907"/>
                    <a:pt x="26758" y="19820"/>
                  </a:cubicBezTo>
                  <a:cubicBezTo>
                    <a:pt x="26311" y="21548"/>
                    <a:pt x="25625" y="23217"/>
                    <a:pt x="24731" y="24766"/>
                  </a:cubicBezTo>
                  <a:cubicBezTo>
                    <a:pt x="24106" y="25809"/>
                    <a:pt x="23331" y="26912"/>
                    <a:pt x="22288" y="27597"/>
                  </a:cubicBezTo>
                  <a:cubicBezTo>
                    <a:pt x="21692" y="27954"/>
                    <a:pt x="21007" y="28163"/>
                    <a:pt x="20292" y="28252"/>
                  </a:cubicBezTo>
                  <a:cubicBezTo>
                    <a:pt x="19308" y="28431"/>
                    <a:pt x="18355" y="28550"/>
                    <a:pt x="17372" y="28640"/>
                  </a:cubicBezTo>
                  <a:cubicBezTo>
                    <a:pt x="16627" y="28703"/>
                    <a:pt x="15862" y="28738"/>
                    <a:pt x="15089" y="28738"/>
                  </a:cubicBezTo>
                  <a:cubicBezTo>
                    <a:pt x="10415" y="28738"/>
                    <a:pt x="5434" y="27452"/>
                    <a:pt x="2801" y="23336"/>
                  </a:cubicBezTo>
                  <a:cubicBezTo>
                    <a:pt x="2364" y="22665"/>
                    <a:pt x="2012" y="21966"/>
                    <a:pt x="1746" y="21239"/>
                  </a:cubicBezTo>
                  <a:lnTo>
                    <a:pt x="1746" y="21239"/>
                  </a:lnTo>
                  <a:cubicBezTo>
                    <a:pt x="1307" y="19763"/>
                    <a:pt x="1072" y="18286"/>
                    <a:pt x="983" y="16751"/>
                  </a:cubicBezTo>
                  <a:cubicBezTo>
                    <a:pt x="745" y="13682"/>
                    <a:pt x="1103" y="10464"/>
                    <a:pt x="2622" y="7752"/>
                  </a:cubicBezTo>
                  <a:cubicBezTo>
                    <a:pt x="4231" y="4832"/>
                    <a:pt x="7151" y="2806"/>
                    <a:pt x="10191" y="1614"/>
                  </a:cubicBezTo>
                  <a:cubicBezTo>
                    <a:pt x="11966" y="942"/>
                    <a:pt x="13870" y="550"/>
                    <a:pt x="15770" y="550"/>
                  </a:cubicBezTo>
                  <a:close/>
                  <a:moveTo>
                    <a:pt x="15687" y="0"/>
                  </a:moveTo>
                  <a:cubicBezTo>
                    <a:pt x="14592" y="0"/>
                    <a:pt x="13493" y="128"/>
                    <a:pt x="12425" y="363"/>
                  </a:cubicBezTo>
                  <a:cubicBezTo>
                    <a:pt x="9267" y="1078"/>
                    <a:pt x="6049" y="2746"/>
                    <a:pt x="3874" y="5190"/>
                  </a:cubicBezTo>
                  <a:cubicBezTo>
                    <a:pt x="119" y="9391"/>
                    <a:pt x="0" y="15827"/>
                    <a:pt x="1401" y="20982"/>
                  </a:cubicBezTo>
                  <a:cubicBezTo>
                    <a:pt x="1430" y="21101"/>
                    <a:pt x="1460" y="21220"/>
                    <a:pt x="1490" y="21340"/>
                  </a:cubicBezTo>
                  <a:cubicBezTo>
                    <a:pt x="1505" y="21394"/>
                    <a:pt x="1525" y="21439"/>
                    <a:pt x="1548" y="21472"/>
                  </a:cubicBezTo>
                  <a:lnTo>
                    <a:pt x="1548" y="21472"/>
                  </a:lnTo>
                  <a:cubicBezTo>
                    <a:pt x="2629" y="24299"/>
                    <a:pt x="4762" y="26594"/>
                    <a:pt x="7509" y="27805"/>
                  </a:cubicBezTo>
                  <a:cubicBezTo>
                    <a:pt x="9968" y="28920"/>
                    <a:pt x="12700" y="29267"/>
                    <a:pt x="15365" y="29267"/>
                  </a:cubicBezTo>
                  <a:cubicBezTo>
                    <a:pt x="15478" y="29267"/>
                    <a:pt x="15591" y="29267"/>
                    <a:pt x="15703" y="29265"/>
                  </a:cubicBezTo>
                  <a:cubicBezTo>
                    <a:pt x="17699" y="29265"/>
                    <a:pt x="19696" y="28997"/>
                    <a:pt x="21603" y="28521"/>
                  </a:cubicBezTo>
                  <a:cubicBezTo>
                    <a:pt x="22586" y="28252"/>
                    <a:pt x="23361" y="27478"/>
                    <a:pt x="23957" y="26703"/>
                  </a:cubicBezTo>
                  <a:cubicBezTo>
                    <a:pt x="24970" y="25392"/>
                    <a:pt x="25774" y="23932"/>
                    <a:pt x="26340" y="22353"/>
                  </a:cubicBezTo>
                  <a:cubicBezTo>
                    <a:pt x="27920" y="18270"/>
                    <a:pt x="28218" y="13771"/>
                    <a:pt x="27145" y="9510"/>
                  </a:cubicBezTo>
                  <a:cubicBezTo>
                    <a:pt x="26281" y="6143"/>
                    <a:pt x="24463" y="3015"/>
                    <a:pt x="21335" y="1346"/>
                  </a:cubicBezTo>
                  <a:cubicBezTo>
                    <a:pt x="19595" y="409"/>
                    <a:pt x="17647" y="0"/>
                    <a:pt x="1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434225" y="4314550"/>
              <a:ext cx="592225" cy="558725"/>
            </a:xfrm>
            <a:custGeom>
              <a:avLst/>
              <a:gdLst/>
              <a:ahLst/>
              <a:cxnLst/>
              <a:rect l="l" t="t" r="r" b="b"/>
              <a:pathLst>
                <a:path w="23689" h="22349" extrusionOk="0">
                  <a:moveTo>
                    <a:pt x="12524" y="547"/>
                  </a:moveTo>
                  <a:cubicBezTo>
                    <a:pt x="12794" y="547"/>
                    <a:pt x="13064" y="585"/>
                    <a:pt x="13320" y="656"/>
                  </a:cubicBezTo>
                  <a:cubicBezTo>
                    <a:pt x="13916" y="864"/>
                    <a:pt x="14512" y="1073"/>
                    <a:pt x="15108" y="1341"/>
                  </a:cubicBezTo>
                  <a:cubicBezTo>
                    <a:pt x="18773" y="2980"/>
                    <a:pt x="22914" y="6019"/>
                    <a:pt x="23093" y="10429"/>
                  </a:cubicBezTo>
                  <a:cubicBezTo>
                    <a:pt x="23122" y="11027"/>
                    <a:pt x="23068" y="11653"/>
                    <a:pt x="22959" y="12253"/>
                  </a:cubicBezTo>
                  <a:lnTo>
                    <a:pt x="22959" y="12253"/>
                  </a:lnTo>
                  <a:cubicBezTo>
                    <a:pt x="22942" y="12268"/>
                    <a:pt x="22927" y="12294"/>
                    <a:pt x="22914" y="12336"/>
                  </a:cubicBezTo>
                  <a:cubicBezTo>
                    <a:pt x="22646" y="13349"/>
                    <a:pt x="22259" y="14302"/>
                    <a:pt x="21782" y="15226"/>
                  </a:cubicBezTo>
                  <a:cubicBezTo>
                    <a:pt x="20888" y="17193"/>
                    <a:pt x="19517" y="18861"/>
                    <a:pt x="17789" y="20172"/>
                  </a:cubicBezTo>
                  <a:cubicBezTo>
                    <a:pt x="16182" y="21320"/>
                    <a:pt x="14240" y="21778"/>
                    <a:pt x="12274" y="21778"/>
                  </a:cubicBezTo>
                  <a:cubicBezTo>
                    <a:pt x="11688" y="21778"/>
                    <a:pt x="11100" y="21737"/>
                    <a:pt x="10519" y="21662"/>
                  </a:cubicBezTo>
                  <a:cubicBezTo>
                    <a:pt x="8016" y="21305"/>
                    <a:pt x="5602" y="20262"/>
                    <a:pt x="3934" y="18385"/>
                  </a:cubicBezTo>
                  <a:cubicBezTo>
                    <a:pt x="1" y="14004"/>
                    <a:pt x="2861" y="7449"/>
                    <a:pt x="6526" y="3874"/>
                  </a:cubicBezTo>
                  <a:cubicBezTo>
                    <a:pt x="7956" y="2503"/>
                    <a:pt x="9714" y="1192"/>
                    <a:pt x="11651" y="685"/>
                  </a:cubicBezTo>
                  <a:cubicBezTo>
                    <a:pt x="11931" y="592"/>
                    <a:pt x="12228" y="547"/>
                    <a:pt x="12524" y="547"/>
                  </a:cubicBezTo>
                  <a:close/>
                  <a:moveTo>
                    <a:pt x="12634" y="0"/>
                  </a:moveTo>
                  <a:cubicBezTo>
                    <a:pt x="11889" y="0"/>
                    <a:pt x="11145" y="179"/>
                    <a:pt x="10459" y="536"/>
                  </a:cubicBezTo>
                  <a:cubicBezTo>
                    <a:pt x="9506" y="954"/>
                    <a:pt x="8612" y="1490"/>
                    <a:pt x="7778" y="2145"/>
                  </a:cubicBezTo>
                  <a:cubicBezTo>
                    <a:pt x="5573" y="3814"/>
                    <a:pt x="3844" y="6019"/>
                    <a:pt x="2772" y="8552"/>
                  </a:cubicBezTo>
                  <a:cubicBezTo>
                    <a:pt x="1699" y="11144"/>
                    <a:pt x="1282" y="14124"/>
                    <a:pt x="2474" y="16776"/>
                  </a:cubicBezTo>
                  <a:cubicBezTo>
                    <a:pt x="3546" y="19070"/>
                    <a:pt x="5662" y="20709"/>
                    <a:pt x="8016" y="21543"/>
                  </a:cubicBezTo>
                  <a:cubicBezTo>
                    <a:pt x="9374" y="22056"/>
                    <a:pt x="10907" y="22349"/>
                    <a:pt x="12430" y="22349"/>
                  </a:cubicBezTo>
                  <a:cubicBezTo>
                    <a:pt x="13648" y="22349"/>
                    <a:pt x="14860" y="22162"/>
                    <a:pt x="15972" y="21752"/>
                  </a:cubicBezTo>
                  <a:cubicBezTo>
                    <a:pt x="19696" y="20381"/>
                    <a:pt x="22080" y="16567"/>
                    <a:pt x="23153" y="12932"/>
                  </a:cubicBezTo>
                  <a:cubicBezTo>
                    <a:pt x="23182" y="12842"/>
                    <a:pt x="23212" y="12753"/>
                    <a:pt x="23212" y="12664"/>
                  </a:cubicBezTo>
                  <a:cubicBezTo>
                    <a:pt x="23689" y="10280"/>
                    <a:pt x="23123" y="7807"/>
                    <a:pt x="21693" y="5840"/>
                  </a:cubicBezTo>
                  <a:cubicBezTo>
                    <a:pt x="20352" y="4082"/>
                    <a:pt x="18624" y="2622"/>
                    <a:pt x="16627" y="1609"/>
                  </a:cubicBezTo>
                  <a:cubicBezTo>
                    <a:pt x="15852" y="1162"/>
                    <a:pt x="15048" y="805"/>
                    <a:pt x="14214" y="477"/>
                  </a:cubicBezTo>
                  <a:cubicBezTo>
                    <a:pt x="13737" y="238"/>
                    <a:pt x="13201" y="89"/>
                    <a:pt x="12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566075" y="4418825"/>
              <a:ext cx="377700" cy="387475"/>
            </a:xfrm>
            <a:custGeom>
              <a:avLst/>
              <a:gdLst/>
              <a:ahLst/>
              <a:cxnLst/>
              <a:rect l="l" t="t" r="r" b="b"/>
              <a:pathLst>
                <a:path w="15108" h="15499" extrusionOk="0">
                  <a:moveTo>
                    <a:pt x="7661" y="581"/>
                  </a:moveTo>
                  <a:cubicBezTo>
                    <a:pt x="9320" y="581"/>
                    <a:pt x="10910" y="1118"/>
                    <a:pt x="12128" y="2533"/>
                  </a:cubicBezTo>
                  <a:cubicBezTo>
                    <a:pt x="12575" y="3219"/>
                    <a:pt x="12992" y="3934"/>
                    <a:pt x="13290" y="4708"/>
                  </a:cubicBezTo>
                  <a:cubicBezTo>
                    <a:pt x="13945" y="6258"/>
                    <a:pt x="14273" y="8016"/>
                    <a:pt x="13767" y="9655"/>
                  </a:cubicBezTo>
                  <a:cubicBezTo>
                    <a:pt x="12900" y="12505"/>
                    <a:pt x="9807" y="14962"/>
                    <a:pt x="6796" y="14962"/>
                  </a:cubicBezTo>
                  <a:cubicBezTo>
                    <a:pt x="6596" y="14962"/>
                    <a:pt x="6397" y="14951"/>
                    <a:pt x="6198" y="14929"/>
                  </a:cubicBezTo>
                  <a:cubicBezTo>
                    <a:pt x="2414" y="14512"/>
                    <a:pt x="448" y="10251"/>
                    <a:pt x="328" y="6884"/>
                  </a:cubicBezTo>
                  <a:cubicBezTo>
                    <a:pt x="269" y="5662"/>
                    <a:pt x="388" y="4262"/>
                    <a:pt x="984" y="3189"/>
                  </a:cubicBezTo>
                  <a:cubicBezTo>
                    <a:pt x="1371" y="2474"/>
                    <a:pt x="2265" y="2116"/>
                    <a:pt x="2980" y="1759"/>
                  </a:cubicBezTo>
                  <a:cubicBezTo>
                    <a:pt x="4423" y="1073"/>
                    <a:pt x="6073" y="581"/>
                    <a:pt x="7661" y="581"/>
                  </a:cubicBezTo>
                  <a:close/>
                  <a:moveTo>
                    <a:pt x="7748" y="1"/>
                  </a:moveTo>
                  <a:cubicBezTo>
                    <a:pt x="6198" y="30"/>
                    <a:pt x="4708" y="358"/>
                    <a:pt x="3338" y="1014"/>
                  </a:cubicBezTo>
                  <a:cubicBezTo>
                    <a:pt x="2802" y="1222"/>
                    <a:pt x="2295" y="1490"/>
                    <a:pt x="1788" y="1788"/>
                  </a:cubicBezTo>
                  <a:cubicBezTo>
                    <a:pt x="1461" y="1937"/>
                    <a:pt x="1163" y="2176"/>
                    <a:pt x="924" y="2474"/>
                  </a:cubicBezTo>
                  <a:cubicBezTo>
                    <a:pt x="179" y="3457"/>
                    <a:pt x="60" y="4917"/>
                    <a:pt x="30" y="6079"/>
                  </a:cubicBezTo>
                  <a:cubicBezTo>
                    <a:pt x="1" y="7956"/>
                    <a:pt x="418" y="9774"/>
                    <a:pt x="1252" y="11442"/>
                  </a:cubicBezTo>
                  <a:cubicBezTo>
                    <a:pt x="2116" y="13111"/>
                    <a:pt x="3397" y="14631"/>
                    <a:pt x="5215" y="15227"/>
                  </a:cubicBezTo>
                  <a:cubicBezTo>
                    <a:pt x="5779" y="15413"/>
                    <a:pt x="6351" y="15499"/>
                    <a:pt x="6921" y="15499"/>
                  </a:cubicBezTo>
                  <a:cubicBezTo>
                    <a:pt x="9727" y="15499"/>
                    <a:pt x="12464" y="13417"/>
                    <a:pt x="13677" y="10966"/>
                  </a:cubicBezTo>
                  <a:cubicBezTo>
                    <a:pt x="15107" y="8135"/>
                    <a:pt x="14005" y="4531"/>
                    <a:pt x="12218" y="2117"/>
                  </a:cubicBezTo>
                  <a:lnTo>
                    <a:pt x="12218" y="2117"/>
                  </a:lnTo>
                  <a:cubicBezTo>
                    <a:pt x="12218" y="2117"/>
                    <a:pt x="12218" y="2117"/>
                    <a:pt x="12217" y="2116"/>
                  </a:cubicBezTo>
                  <a:lnTo>
                    <a:pt x="12217" y="2116"/>
                  </a:lnTo>
                  <a:cubicBezTo>
                    <a:pt x="12217" y="2116"/>
                    <a:pt x="12217" y="2116"/>
                    <a:pt x="12217" y="2116"/>
                  </a:cubicBezTo>
                  <a:cubicBezTo>
                    <a:pt x="12208" y="2104"/>
                    <a:pt x="12199" y="2094"/>
                    <a:pt x="12191" y="2085"/>
                  </a:cubicBezTo>
                  <a:lnTo>
                    <a:pt x="12191" y="2085"/>
                  </a:lnTo>
                  <a:cubicBezTo>
                    <a:pt x="11060" y="764"/>
                    <a:pt x="9433" y="30"/>
                    <a:pt x="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92380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21"/>
          <p:cNvGrpSpPr/>
          <p:nvPr/>
        </p:nvGrpSpPr>
        <p:grpSpPr>
          <a:xfrm>
            <a:off x="-2580176" y="-1834028"/>
            <a:ext cx="16041931" cy="9989295"/>
            <a:chOff x="-1935132" y="-1375521"/>
            <a:chExt cx="12031448" cy="7491971"/>
          </a:xfrm>
        </p:grpSpPr>
        <p:grpSp>
          <p:nvGrpSpPr>
            <p:cNvPr id="847" name="Google Shape;847;p21"/>
            <p:cNvGrpSpPr/>
            <p:nvPr/>
          </p:nvGrpSpPr>
          <p:grpSpPr>
            <a:xfrm rot="-6097879">
              <a:off x="-1630197" y="-1064316"/>
              <a:ext cx="3406135" cy="3399081"/>
              <a:chOff x="6888464" y="-1383307"/>
              <a:chExt cx="3406361" cy="3399307"/>
            </a:xfrm>
          </p:grpSpPr>
          <p:grpSp>
            <p:nvGrpSpPr>
              <p:cNvPr id="848" name="Google Shape;848;p21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849" name="Google Shape;849;p21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50" name="Google Shape;850;p2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851" name="Google Shape;851;p2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52" name="Google Shape;852;p2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853" name="Google Shape;853;p21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54" name="Google Shape;854;p21"/>
              <p:cNvGrpSpPr/>
              <p:nvPr/>
            </p:nvGrpSpPr>
            <p:grpSpPr>
              <a:xfrm rot="-3298310">
                <a:off x="8241542" y="-442295"/>
                <a:ext cx="768164" cy="931635"/>
                <a:chOff x="8617645" y="-547855"/>
                <a:chExt cx="768135" cy="931601"/>
              </a:xfrm>
            </p:grpSpPr>
            <p:sp>
              <p:nvSpPr>
                <p:cNvPr id="855" name="Google Shape;855;p2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8744506" y="-293390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9000494" y="-547855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63" name="Google Shape;863;p21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864" name="Google Shape;864;p21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67" name="Google Shape;867;p2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868" name="Google Shape;868;p2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69" name="Google Shape;869;p2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0" name="Google Shape;870;p2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1" name="Google Shape;871;p2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2" name="Google Shape;872;p2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3" name="Google Shape;873;p2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876" name="Google Shape;876;p2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877" name="Google Shape;877;p2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79" name="Google Shape;879;p21"/>
            <p:cNvGrpSpPr/>
            <p:nvPr/>
          </p:nvGrpSpPr>
          <p:grpSpPr>
            <a:xfrm rot="2996445">
              <a:off x="7165971" y="323134"/>
              <a:ext cx="740371" cy="757532"/>
              <a:chOff x="4391775" y="4244400"/>
              <a:chExt cx="715125" cy="731700"/>
            </a:xfrm>
          </p:grpSpPr>
          <p:sp>
            <p:nvSpPr>
              <p:cNvPr id="880" name="Google Shape;880;p2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3" name="Google Shape;883;p21"/>
            <p:cNvGrpSpPr/>
            <p:nvPr/>
          </p:nvGrpSpPr>
          <p:grpSpPr>
            <a:xfrm>
              <a:off x="1651747" y="4738529"/>
              <a:ext cx="763146" cy="697824"/>
              <a:chOff x="3681125" y="1846650"/>
              <a:chExt cx="515500" cy="471375"/>
            </a:xfrm>
          </p:grpSpPr>
          <p:sp>
            <p:nvSpPr>
              <p:cNvPr id="884" name="Google Shape;884;p2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4464892" y="48909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1"/>
            <p:cNvSpPr/>
            <p:nvPr/>
          </p:nvSpPr>
          <p:spPr>
            <a:xfrm rot="-10530021" flipH="1">
              <a:off x="-366959" y="37082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1"/>
            <p:cNvSpPr/>
            <p:nvPr/>
          </p:nvSpPr>
          <p:spPr>
            <a:xfrm rot="-1061858" flipH="1">
              <a:off x="7616711" y="1536842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1" name="Google Shape;891;p21"/>
          <p:cNvSpPr txBox="1">
            <a:spLocks noGrp="1"/>
          </p:cNvSpPr>
          <p:nvPr>
            <p:ph type="title" hasCustomPrompt="1"/>
          </p:nvPr>
        </p:nvSpPr>
        <p:spPr>
          <a:xfrm>
            <a:off x="2844573" y="742067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2" name="Google Shape;892;p21"/>
          <p:cNvSpPr txBox="1">
            <a:spLocks noGrp="1"/>
          </p:cNvSpPr>
          <p:nvPr>
            <p:ph type="subTitle" idx="1"/>
          </p:nvPr>
        </p:nvSpPr>
        <p:spPr>
          <a:xfrm>
            <a:off x="1339777" y="1876067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3" name="Google Shape;893;p21"/>
          <p:cNvSpPr txBox="1">
            <a:spLocks noGrp="1"/>
          </p:cNvSpPr>
          <p:nvPr>
            <p:ph type="title" idx="2" hasCustomPrompt="1"/>
          </p:nvPr>
        </p:nvSpPr>
        <p:spPr>
          <a:xfrm>
            <a:off x="2844573" y="2541000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>
            <a:spLocks noGrp="1"/>
          </p:cNvSpPr>
          <p:nvPr>
            <p:ph type="subTitle" idx="3"/>
          </p:nvPr>
        </p:nvSpPr>
        <p:spPr>
          <a:xfrm>
            <a:off x="1339764" y="3675196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21"/>
          <p:cNvSpPr txBox="1">
            <a:spLocks noGrp="1"/>
          </p:cNvSpPr>
          <p:nvPr>
            <p:ph type="title" idx="4" hasCustomPrompt="1"/>
          </p:nvPr>
        </p:nvSpPr>
        <p:spPr>
          <a:xfrm>
            <a:off x="2844627" y="4340133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>
            <a:spLocks noGrp="1"/>
          </p:cNvSpPr>
          <p:nvPr>
            <p:ph type="subTitle" idx="5"/>
          </p:nvPr>
        </p:nvSpPr>
        <p:spPr>
          <a:xfrm>
            <a:off x="1339836" y="5474333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42419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 preserve="1">
  <p:cSld name="Numbers and text 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99" name="Google Shape;899;p22"/>
          <p:cNvGrpSpPr/>
          <p:nvPr/>
        </p:nvGrpSpPr>
        <p:grpSpPr>
          <a:xfrm>
            <a:off x="-1842515" y="-1233712"/>
            <a:ext cx="15241425" cy="9605875"/>
            <a:chOff x="-1381887" y="-925284"/>
            <a:chExt cx="11431069" cy="7204406"/>
          </a:xfrm>
        </p:grpSpPr>
        <p:sp>
          <p:nvSpPr>
            <p:cNvPr id="900" name="Google Shape;900;p22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01" name="Google Shape;901;p22"/>
            <p:cNvGrpSpPr/>
            <p:nvPr/>
          </p:nvGrpSpPr>
          <p:grpSpPr>
            <a:xfrm>
              <a:off x="-1381887" y="-925284"/>
              <a:ext cx="11431069" cy="7204406"/>
              <a:chOff x="-1381887" y="-925284"/>
              <a:chExt cx="11431069" cy="7204406"/>
            </a:xfrm>
          </p:grpSpPr>
          <p:sp>
            <p:nvSpPr>
              <p:cNvPr id="902" name="Google Shape;902;p22"/>
              <p:cNvSpPr/>
              <p:nvPr/>
            </p:nvSpPr>
            <p:spPr>
              <a:xfrm rot="-269979">
                <a:off x="-7725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10800000">
                <a:off x="8464775" y="2404940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04" name="Google Shape;904;p22"/>
              <p:cNvGrpSpPr/>
              <p:nvPr/>
            </p:nvGrpSpPr>
            <p:grpSpPr>
              <a:xfrm>
                <a:off x="7183279" y="-925284"/>
                <a:ext cx="2865902" cy="2866186"/>
                <a:chOff x="7458517" y="-1168209"/>
                <a:chExt cx="2865902" cy="2866186"/>
              </a:xfrm>
            </p:grpSpPr>
            <p:grpSp>
              <p:nvGrpSpPr>
                <p:cNvPr id="905" name="Google Shape;905;p22"/>
                <p:cNvGrpSpPr/>
                <p:nvPr/>
              </p:nvGrpSpPr>
              <p:grpSpPr>
                <a:xfrm>
                  <a:off x="7458517" y="-1167431"/>
                  <a:ext cx="2865902" cy="2666882"/>
                  <a:chOff x="7458517" y="-1167431"/>
                  <a:chExt cx="2865902" cy="2666882"/>
                </a:xfrm>
              </p:grpSpPr>
              <p:sp>
                <p:nvSpPr>
                  <p:cNvPr id="906" name="Google Shape;906;p22"/>
                  <p:cNvSpPr/>
                  <p:nvPr/>
                </p:nvSpPr>
                <p:spPr>
                  <a:xfrm rot="5202986" flipH="1">
                    <a:off x="7634037" y="-11971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907" name="Google Shape;907;p22"/>
                  <p:cNvGrpSpPr/>
                  <p:nvPr/>
                </p:nvGrpSpPr>
                <p:grpSpPr>
                  <a:xfrm rot="8100000">
                    <a:off x="9167714" y="931320"/>
                    <a:ext cx="70212" cy="266577"/>
                    <a:chOff x="5411831" y="3863031"/>
                    <a:chExt cx="70213" cy="266579"/>
                  </a:xfrm>
                </p:grpSpPr>
                <p:sp>
                  <p:nvSpPr>
                    <p:cNvPr id="908" name="Google Shape;908;p22"/>
                    <p:cNvSpPr/>
                    <p:nvPr/>
                  </p:nvSpPr>
                  <p:spPr>
                    <a:xfrm>
                      <a:off x="5421408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09" name="Google Shape;909;p22"/>
                    <p:cNvSpPr/>
                    <p:nvPr/>
                  </p:nvSpPr>
                  <p:spPr>
                    <a:xfrm>
                      <a:off x="5411831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910" name="Google Shape;910;p22"/>
                <p:cNvSpPr/>
                <p:nvPr/>
              </p:nvSpPr>
              <p:spPr>
                <a:xfrm rot="4740398" flipH="1">
                  <a:off x="7702222" y="-9128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11" name="Google Shape;911;p22"/>
                <p:cNvGrpSpPr/>
                <p:nvPr/>
              </p:nvGrpSpPr>
              <p:grpSpPr>
                <a:xfrm rot="-3298310">
                  <a:off x="8497070" y="-594122"/>
                  <a:ext cx="781177" cy="840852"/>
                  <a:chOff x="8923026" y="-401096"/>
                  <a:chExt cx="781149" cy="840821"/>
                </a:xfrm>
              </p:grpSpPr>
              <p:sp>
                <p:nvSpPr>
                  <p:cNvPr id="912" name="Google Shape;912;p22"/>
                  <p:cNvSpPr/>
                  <p:nvPr/>
                </p:nvSpPr>
                <p:spPr>
                  <a:xfrm>
                    <a:off x="8936039" y="21813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3" name="Google Shape;913;p22"/>
                  <p:cNvSpPr/>
                  <p:nvPr/>
                </p:nvSpPr>
                <p:spPr>
                  <a:xfrm>
                    <a:off x="9123702" y="35128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4" name="Google Shape;914;p22"/>
                  <p:cNvSpPr/>
                  <p:nvPr/>
                </p:nvSpPr>
                <p:spPr>
                  <a:xfrm>
                    <a:off x="8923026" y="-17689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5" name="Google Shape;915;p22"/>
                  <p:cNvSpPr/>
                  <p:nvPr/>
                </p:nvSpPr>
                <p:spPr>
                  <a:xfrm>
                    <a:off x="9109078" y="-40109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6" name="Google Shape;916;p22"/>
                  <p:cNvSpPr/>
                  <p:nvPr/>
                </p:nvSpPr>
                <p:spPr>
                  <a:xfrm>
                    <a:off x="9582063" y="17249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7" name="Google Shape;917;p22"/>
                  <p:cNvSpPr/>
                  <p:nvPr/>
                </p:nvSpPr>
                <p:spPr>
                  <a:xfrm>
                    <a:off x="9255888" y="-15207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8" name="Google Shape;918;p22"/>
                  <p:cNvSpPr/>
                  <p:nvPr/>
                </p:nvSpPr>
                <p:spPr>
                  <a:xfrm>
                    <a:off x="9308868" y="25403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9" name="Google Shape;919;p22"/>
                  <p:cNvSpPr/>
                  <p:nvPr/>
                </p:nvSpPr>
                <p:spPr>
                  <a:xfrm>
                    <a:off x="9118022" y="30473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20" name="Google Shape;920;p22"/>
              <p:cNvGrpSpPr/>
              <p:nvPr/>
            </p:nvGrpSpPr>
            <p:grpSpPr>
              <a:xfrm rot="2996445">
                <a:off x="5447196" y="4747696"/>
                <a:ext cx="740371" cy="757532"/>
                <a:chOff x="4391775" y="4244400"/>
                <a:chExt cx="715125" cy="731700"/>
              </a:xfrm>
            </p:grpSpPr>
            <p:sp>
              <p:nvSpPr>
                <p:cNvPr id="921" name="Google Shape;921;p2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24" name="Google Shape;924;p22"/>
              <p:cNvGrpSpPr/>
              <p:nvPr/>
            </p:nvGrpSpPr>
            <p:grpSpPr>
              <a:xfrm>
                <a:off x="-414053" y="234129"/>
                <a:ext cx="763146" cy="697824"/>
                <a:chOff x="3681125" y="1846650"/>
                <a:chExt cx="515500" cy="471375"/>
              </a:xfrm>
            </p:grpSpPr>
            <p:sp>
              <p:nvSpPr>
                <p:cNvPr id="925" name="Google Shape;925;p2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28" name="Google Shape;928;p22"/>
              <p:cNvGrpSpPr/>
              <p:nvPr/>
            </p:nvGrpSpPr>
            <p:grpSpPr>
              <a:xfrm>
                <a:off x="-1381887" y="4178327"/>
                <a:ext cx="4341985" cy="2100795"/>
                <a:chOff x="-1166362" y="3826202"/>
                <a:chExt cx="4341985" cy="2100795"/>
              </a:xfrm>
            </p:grpSpPr>
            <p:grpSp>
              <p:nvGrpSpPr>
                <p:cNvPr id="929" name="Google Shape;929;p22"/>
                <p:cNvGrpSpPr/>
                <p:nvPr/>
              </p:nvGrpSpPr>
              <p:grpSpPr>
                <a:xfrm>
                  <a:off x="-1166362" y="3826202"/>
                  <a:ext cx="4341985" cy="2100795"/>
                  <a:chOff x="-982587" y="4176790"/>
                  <a:chExt cx="4341985" cy="2100795"/>
                </a:xfrm>
              </p:grpSpPr>
              <p:sp>
                <p:nvSpPr>
                  <p:cNvPr id="930" name="Google Shape;930;p22"/>
                  <p:cNvSpPr/>
                  <p:nvPr/>
                </p:nvSpPr>
                <p:spPr>
                  <a:xfrm>
                    <a:off x="-982587" y="41767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31" name="Google Shape;931;p22"/>
                  <p:cNvSpPr/>
                  <p:nvPr/>
                </p:nvSpPr>
                <p:spPr>
                  <a:xfrm>
                    <a:off x="-468790" y="43243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932" name="Google Shape;932;p22"/>
                  <p:cNvGrpSpPr/>
                  <p:nvPr/>
                </p:nvGrpSpPr>
                <p:grpSpPr>
                  <a:xfrm>
                    <a:off x="22164" y="4995046"/>
                    <a:ext cx="824338" cy="865398"/>
                    <a:chOff x="-25448" y="4789746"/>
                    <a:chExt cx="824338" cy="865398"/>
                  </a:xfrm>
                </p:grpSpPr>
                <p:sp>
                  <p:nvSpPr>
                    <p:cNvPr id="933" name="Google Shape;933;p22"/>
                    <p:cNvSpPr/>
                    <p:nvPr/>
                  </p:nvSpPr>
                  <p:spPr>
                    <a:xfrm>
                      <a:off x="635080" y="54507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4" name="Google Shape;934;p22"/>
                    <p:cNvSpPr/>
                    <p:nvPr/>
                  </p:nvSpPr>
                  <p:spPr>
                    <a:xfrm>
                      <a:off x="705584" y="51946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5" name="Google Shape;935;p22"/>
                    <p:cNvSpPr/>
                    <p:nvPr/>
                  </p:nvSpPr>
                  <p:spPr>
                    <a:xfrm>
                      <a:off x="250688" y="55567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6" name="Google Shape;936;p22"/>
                    <p:cNvSpPr/>
                    <p:nvPr/>
                  </p:nvSpPr>
                  <p:spPr>
                    <a:xfrm>
                      <a:off x="-25448" y="54180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7" name="Google Shape;937;p22"/>
                    <p:cNvSpPr/>
                    <p:nvPr/>
                  </p:nvSpPr>
                  <p:spPr>
                    <a:xfrm>
                      <a:off x="377919" y="47897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8" name="Google Shape;938;p22"/>
                    <p:cNvSpPr/>
                    <p:nvPr/>
                  </p:nvSpPr>
                  <p:spPr>
                    <a:xfrm>
                      <a:off x="152223" y="51523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9" name="Google Shape;939;p22"/>
                    <p:cNvSpPr/>
                    <p:nvPr/>
                  </p:nvSpPr>
                  <p:spPr>
                    <a:xfrm>
                      <a:off x="548742" y="50604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40" name="Google Shape;940;p22"/>
                    <p:cNvSpPr/>
                    <p:nvPr/>
                  </p:nvSpPr>
                  <p:spPr>
                    <a:xfrm>
                      <a:off x="397056" y="53007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941" name="Google Shape;941;p22"/>
                <p:cNvGrpSpPr/>
                <p:nvPr/>
              </p:nvGrpSpPr>
              <p:grpSpPr>
                <a:xfrm rot="-5189473">
                  <a:off x="1931519" y="4564260"/>
                  <a:ext cx="70211" cy="266572"/>
                  <a:chOff x="5573677" y="3720240"/>
                  <a:chExt cx="70213" cy="266579"/>
                </a:xfrm>
              </p:grpSpPr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5583255" y="3720240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5573677" y="3926931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944" name="Google Shape;944;p22"/>
              <p:cNvSpPr/>
              <p:nvPr/>
            </p:nvSpPr>
            <p:spPr>
              <a:xfrm rot="10800000" flipH="1">
                <a:off x="349105" y="3681291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 rot="10800000" flipH="1">
                <a:off x="4520398" y="4844644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 rot="10800000" flipH="1">
                <a:off x="8522280" y="4558728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48" name="Google Shape;948;p22"/>
          <p:cNvSpPr txBox="1">
            <a:spLocks noGrp="1"/>
          </p:cNvSpPr>
          <p:nvPr>
            <p:ph type="title" idx="2" hasCustomPrompt="1"/>
          </p:nvPr>
        </p:nvSpPr>
        <p:spPr>
          <a:xfrm>
            <a:off x="952800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49" name="Google Shape;949;p22"/>
          <p:cNvSpPr txBox="1">
            <a:spLocks noGrp="1"/>
          </p:cNvSpPr>
          <p:nvPr>
            <p:ph type="subTitle" idx="1"/>
          </p:nvPr>
        </p:nvSpPr>
        <p:spPr>
          <a:xfrm>
            <a:off x="952767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22"/>
          <p:cNvSpPr txBox="1">
            <a:spLocks noGrp="1"/>
          </p:cNvSpPr>
          <p:nvPr>
            <p:ph type="subTitle" idx="3"/>
          </p:nvPr>
        </p:nvSpPr>
        <p:spPr>
          <a:xfrm>
            <a:off x="952800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 idx="4" hasCustomPrompt="1"/>
          </p:nvPr>
        </p:nvSpPr>
        <p:spPr>
          <a:xfrm>
            <a:off x="4419823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5"/>
          </p:nvPr>
        </p:nvSpPr>
        <p:spPr>
          <a:xfrm>
            <a:off x="4419776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6"/>
          </p:nvPr>
        </p:nvSpPr>
        <p:spPr>
          <a:xfrm>
            <a:off x="4419808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4" name="Google Shape;954;p22"/>
          <p:cNvSpPr txBox="1">
            <a:spLocks noGrp="1"/>
          </p:cNvSpPr>
          <p:nvPr>
            <p:ph type="title" idx="7" hasCustomPrompt="1"/>
          </p:nvPr>
        </p:nvSpPr>
        <p:spPr>
          <a:xfrm>
            <a:off x="7886861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5" name="Google Shape;955;p22"/>
          <p:cNvSpPr txBox="1">
            <a:spLocks noGrp="1"/>
          </p:cNvSpPr>
          <p:nvPr>
            <p:ph type="subTitle" idx="8"/>
          </p:nvPr>
        </p:nvSpPr>
        <p:spPr>
          <a:xfrm>
            <a:off x="7886801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6" name="Google Shape;956;p22"/>
          <p:cNvSpPr txBox="1">
            <a:spLocks noGrp="1"/>
          </p:cNvSpPr>
          <p:nvPr>
            <p:ph type="subTitle" idx="9"/>
          </p:nvPr>
        </p:nvSpPr>
        <p:spPr>
          <a:xfrm>
            <a:off x="7886833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305712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23"/>
          <p:cNvGrpSpPr/>
          <p:nvPr/>
        </p:nvGrpSpPr>
        <p:grpSpPr>
          <a:xfrm>
            <a:off x="-2056635" y="-1794998"/>
            <a:ext cx="15609788" cy="10223780"/>
            <a:chOff x="-1542477" y="-1346249"/>
            <a:chExt cx="11707341" cy="7667835"/>
          </a:xfrm>
        </p:grpSpPr>
        <p:sp>
          <p:nvSpPr>
            <p:cNvPr id="959" name="Google Shape;959;p23"/>
            <p:cNvSpPr/>
            <p:nvPr/>
          </p:nvSpPr>
          <p:spPr>
            <a:xfrm flipH="1">
              <a:off x="296019" y="306521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3"/>
            <p:cNvSpPr/>
            <p:nvPr/>
          </p:nvSpPr>
          <p:spPr>
            <a:xfrm flipH="1">
              <a:off x="5167492" y="309784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3"/>
            <p:cNvSpPr/>
            <p:nvPr/>
          </p:nvSpPr>
          <p:spPr>
            <a:xfrm flipH="1">
              <a:off x="3457658" y="4674778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2" name="Google Shape;962;p23"/>
            <p:cNvGrpSpPr/>
            <p:nvPr/>
          </p:nvGrpSpPr>
          <p:grpSpPr>
            <a:xfrm flipH="1">
              <a:off x="1914285" y="4674766"/>
              <a:ext cx="763146" cy="697824"/>
              <a:chOff x="3681125" y="1846650"/>
              <a:chExt cx="515500" cy="471375"/>
            </a:xfrm>
          </p:grpSpPr>
          <p:sp>
            <p:nvSpPr>
              <p:cNvPr id="963" name="Google Shape;963;p23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66" name="Google Shape;966;p23"/>
            <p:cNvSpPr/>
            <p:nvPr/>
          </p:nvSpPr>
          <p:spPr>
            <a:xfrm rot="10374580">
              <a:off x="7519794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3"/>
            <p:cNvSpPr/>
            <p:nvPr/>
          </p:nvSpPr>
          <p:spPr>
            <a:xfrm rot="-10587449" flipH="1">
              <a:off x="-271733" y="36515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3"/>
            <p:cNvSpPr/>
            <p:nvPr/>
          </p:nvSpPr>
          <p:spPr>
            <a:xfrm flipH="1">
              <a:off x="645584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9" name="Google Shape;969;p23"/>
            <p:cNvGrpSpPr/>
            <p:nvPr/>
          </p:nvGrpSpPr>
          <p:grpSpPr>
            <a:xfrm rot="-809490" flipH="1">
              <a:off x="-1210835" y="-1018496"/>
              <a:ext cx="3190613" cy="3220433"/>
              <a:chOff x="7044875" y="-1293869"/>
              <a:chExt cx="3190628" cy="3220448"/>
            </a:xfrm>
          </p:grpSpPr>
          <p:grpSp>
            <p:nvGrpSpPr>
              <p:cNvPr id="970" name="Google Shape;970;p2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971" name="Google Shape;971;p2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72" name="Google Shape;972;p2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973" name="Google Shape;973;p2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74" name="Google Shape;974;p2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975" name="Google Shape;975;p2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76" name="Google Shape;976;p2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977" name="Google Shape;977;p2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8" name="Google Shape;978;p2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9" name="Google Shape;979;p2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0" name="Google Shape;980;p2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1" name="Google Shape;981;p2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2" name="Google Shape;982;p2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3" name="Google Shape;983;p2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85" name="Google Shape;985;p23"/>
            <p:cNvGrpSpPr/>
            <p:nvPr/>
          </p:nvGrpSpPr>
          <p:grpSpPr>
            <a:xfrm rot="-5010705">
              <a:off x="6704863" y="2995390"/>
              <a:ext cx="4342007" cy="2100806"/>
              <a:chOff x="-1013962" y="3673802"/>
              <a:chExt cx="4341985" cy="2100795"/>
            </a:xfrm>
          </p:grpSpPr>
          <p:grpSp>
            <p:nvGrpSpPr>
              <p:cNvPr id="986" name="Google Shape;986;p2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987" name="Google Shape;987;p2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89" name="Google Shape;989;p2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90" name="Google Shape;990;p2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2" name="Google Shape;992;p2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3" name="Google Shape;993;p2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4" name="Google Shape;994;p2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5" name="Google Shape;995;p2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6" name="Google Shape;996;p2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7" name="Google Shape;997;p2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98" name="Google Shape;998;p2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999" name="Google Shape;999;p2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0" name="Google Shape;1000;p2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001" name="Google Shape;1001;p23"/>
          <p:cNvSpPr txBox="1">
            <a:spLocks noGrp="1"/>
          </p:cNvSpPr>
          <p:nvPr>
            <p:ph type="title"/>
          </p:nvPr>
        </p:nvSpPr>
        <p:spPr>
          <a:xfrm>
            <a:off x="4963567" y="3586967"/>
            <a:ext cx="6401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2" hasCustomPrompt="1"/>
          </p:nvPr>
        </p:nvSpPr>
        <p:spPr>
          <a:xfrm>
            <a:off x="5104584" y="1687233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4978805" y="4808233"/>
            <a:ext cx="64016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872922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-1616503" y="-763798"/>
            <a:ext cx="14579611" cy="8885084"/>
            <a:chOff x="-1212377" y="-572849"/>
            <a:chExt cx="10934708" cy="6663813"/>
          </a:xfrm>
        </p:grpSpPr>
        <p:sp>
          <p:nvSpPr>
            <p:cNvPr id="1006" name="Google Shape;1006;p24"/>
            <p:cNvSpPr/>
            <p:nvPr/>
          </p:nvSpPr>
          <p:spPr>
            <a:xfrm rot="-4969394" flipH="1">
              <a:off x="7821343" y="17009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4"/>
            <p:cNvSpPr/>
            <p:nvPr/>
          </p:nvSpPr>
          <p:spPr>
            <a:xfrm rot="-10350154" flipH="1">
              <a:off x="-353891" y="1065142"/>
              <a:ext cx="1508309" cy="126831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4"/>
            <p:cNvSpPr/>
            <p:nvPr/>
          </p:nvSpPr>
          <p:spPr>
            <a:xfrm flipH="1">
              <a:off x="6089878" y="1993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09" name="Google Shape;1009;p24"/>
            <p:cNvGrpSpPr/>
            <p:nvPr/>
          </p:nvGrpSpPr>
          <p:grpSpPr>
            <a:xfrm rot="-9990510">
              <a:off x="-880735" y="2542779"/>
              <a:ext cx="3190613" cy="3220433"/>
              <a:chOff x="7044875" y="-1293869"/>
              <a:chExt cx="3190628" cy="3220448"/>
            </a:xfrm>
          </p:grpSpPr>
          <p:grpSp>
            <p:nvGrpSpPr>
              <p:cNvPr id="1010" name="Google Shape;1010;p24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11" name="Google Shape;1011;p24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12" name="Google Shape;1012;p24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13" name="Google Shape;1013;p24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4" name="Google Shape;1014;p24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015" name="Google Shape;1015;p24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16" name="Google Shape;1016;p24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17" name="Google Shape;1017;p24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8" name="Google Shape;1018;p24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9" name="Google Shape;1019;p24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3" name="Google Shape;1023;p24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4" name="Google Shape;1024;p24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25" name="Google Shape;1025;p24"/>
            <p:cNvGrpSpPr/>
            <p:nvPr/>
          </p:nvGrpSpPr>
          <p:grpSpPr>
            <a:xfrm rot="-2996445" flipH="1">
              <a:off x="2805698" y="-424516"/>
              <a:ext cx="740371" cy="757532"/>
              <a:chOff x="4391775" y="4244400"/>
              <a:chExt cx="715125" cy="731700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29" name="Google Shape;1029;p24"/>
            <p:cNvGrpSpPr/>
            <p:nvPr/>
          </p:nvGrpSpPr>
          <p:grpSpPr>
            <a:xfrm rot="-5145385">
              <a:off x="6343033" y="2613148"/>
              <a:ext cx="4342166" cy="2100883"/>
              <a:chOff x="-1013962" y="3673802"/>
              <a:chExt cx="4341985" cy="2100795"/>
            </a:xfrm>
          </p:grpSpPr>
          <p:grpSp>
            <p:nvGrpSpPr>
              <p:cNvPr id="1030" name="Google Shape;1030;p2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031" name="Google Shape;1031;p2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2" name="Google Shape;1032;p2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33" name="Google Shape;1033;p2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34" name="Google Shape;1034;p2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5" name="Google Shape;1035;p2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6" name="Google Shape;1036;p2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7" name="Google Shape;1037;p2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8" name="Google Shape;1038;p2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9" name="Google Shape;1039;p2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0" name="Google Shape;1040;p2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1" name="Google Shape;1041;p2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042" name="Google Shape;1042;p2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43" name="Google Shape;1043;p2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45" name="Google Shape;1045;p24"/>
            <p:cNvSpPr/>
            <p:nvPr/>
          </p:nvSpPr>
          <p:spPr>
            <a:xfrm flipH="1">
              <a:off x="622969" y="7127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24"/>
          <p:cNvSpPr txBox="1">
            <a:spLocks noGrp="1"/>
          </p:cNvSpPr>
          <p:nvPr>
            <p:ph type="title"/>
          </p:nvPr>
        </p:nvSpPr>
        <p:spPr>
          <a:xfrm>
            <a:off x="4036567" y="6982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7" name="Google Shape;1047;p24"/>
          <p:cNvSpPr txBox="1">
            <a:spLocks noGrp="1"/>
          </p:cNvSpPr>
          <p:nvPr>
            <p:ph type="title" idx="2" hasCustomPrompt="1"/>
          </p:nvPr>
        </p:nvSpPr>
        <p:spPr>
          <a:xfrm>
            <a:off x="1589500" y="8488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4"/>
          <p:cNvSpPr txBox="1">
            <a:spLocks noGrp="1"/>
          </p:cNvSpPr>
          <p:nvPr>
            <p:ph type="subTitle" idx="1"/>
          </p:nvPr>
        </p:nvSpPr>
        <p:spPr>
          <a:xfrm>
            <a:off x="4053000" y="19195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550982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5"/>
          <p:cNvGrpSpPr/>
          <p:nvPr/>
        </p:nvGrpSpPr>
        <p:grpSpPr>
          <a:xfrm>
            <a:off x="-1318147" y="-1639476"/>
            <a:ext cx="14865200" cy="9540608"/>
            <a:chOff x="-988610" y="-1229607"/>
            <a:chExt cx="11148900" cy="7155456"/>
          </a:xfrm>
        </p:grpSpPr>
        <p:grpSp>
          <p:nvGrpSpPr>
            <p:cNvPr id="1051" name="Google Shape;1051;p25"/>
            <p:cNvGrpSpPr/>
            <p:nvPr/>
          </p:nvGrpSpPr>
          <p:grpSpPr>
            <a:xfrm flipH="1">
              <a:off x="-988610" y="-1229607"/>
              <a:ext cx="3406361" cy="3399307"/>
              <a:chOff x="6888464" y="-1383307"/>
              <a:chExt cx="3406361" cy="3399307"/>
            </a:xfrm>
          </p:grpSpPr>
          <p:grpSp>
            <p:nvGrpSpPr>
              <p:cNvPr id="1052" name="Google Shape;1052;p25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53" name="Google Shape;1053;p25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54" name="Google Shape;1054;p25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55" name="Google Shape;1055;p25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6" name="Google Shape;1056;p25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057" name="Google Shape;1057;p2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58" name="Google Shape;1058;p2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59" name="Google Shape;1059;p25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0" name="Google Shape;1060;p2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1" name="Google Shape;1061;p2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2" name="Google Shape;1062;p2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3" name="Google Shape;1063;p2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4" name="Google Shape;1064;p2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5" name="Google Shape;1065;p2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67" name="Google Shape;1067;p25"/>
            <p:cNvGrpSpPr/>
            <p:nvPr/>
          </p:nvGrpSpPr>
          <p:grpSpPr>
            <a:xfrm flipH="1">
              <a:off x="5716134" y="3746602"/>
              <a:ext cx="4444157" cy="2179248"/>
              <a:chOff x="-1013962" y="3673802"/>
              <a:chExt cx="4444157" cy="2179248"/>
            </a:xfrm>
          </p:grpSpPr>
          <p:grpSp>
            <p:nvGrpSpPr>
              <p:cNvPr id="1068" name="Google Shape;1068;p2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069" name="Google Shape;1069;p2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71" name="Google Shape;1071;p2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72" name="Google Shape;1072;p2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3" name="Google Shape;1073;p2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4" name="Google Shape;1074;p2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5" name="Google Shape;1075;p2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6" name="Google Shape;1076;p2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7" name="Google Shape;1077;p2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8" name="Google Shape;1078;p2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9" name="Google Shape;1079;p2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080" name="Google Shape;1080;p2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81" name="Google Shape;1081;p2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2" name="Google Shape;1082;p2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83" name="Google Shape;1083;p25"/>
            <p:cNvSpPr/>
            <p:nvPr/>
          </p:nvSpPr>
          <p:spPr>
            <a:xfrm rot="915171">
              <a:off x="-75207" y="40869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5"/>
            <p:cNvSpPr/>
            <p:nvPr/>
          </p:nvSpPr>
          <p:spPr>
            <a:xfrm flipH="1">
              <a:off x="7864200" y="16940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85" name="Google Shape;1085;p25"/>
            <p:cNvGrpSpPr/>
            <p:nvPr/>
          </p:nvGrpSpPr>
          <p:grpSpPr>
            <a:xfrm rot="2996445">
              <a:off x="3507521" y="4754321"/>
              <a:ext cx="740371" cy="757532"/>
              <a:chOff x="4391775" y="4244400"/>
              <a:chExt cx="715125" cy="731700"/>
            </a:xfrm>
          </p:grpSpPr>
          <p:sp>
            <p:nvSpPr>
              <p:cNvPr id="1086" name="Google Shape;1086;p2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3496147" y="315929"/>
              <a:ext cx="763146" cy="697824"/>
              <a:chOff x="3681125" y="1846650"/>
              <a:chExt cx="515500" cy="4713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2939145" y="43550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0412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5" name="Google Shape;1095;p25"/>
          <p:cNvSpPr txBox="1">
            <a:spLocks noGrp="1"/>
          </p:cNvSpPr>
          <p:nvPr>
            <p:ph type="title"/>
          </p:nvPr>
        </p:nvSpPr>
        <p:spPr>
          <a:xfrm>
            <a:off x="1295667" y="2286467"/>
            <a:ext cx="5266400" cy="1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6" name="Google Shape;1096;p25"/>
          <p:cNvSpPr txBox="1">
            <a:spLocks noGrp="1"/>
          </p:cNvSpPr>
          <p:nvPr>
            <p:ph type="subTitle" idx="1"/>
          </p:nvPr>
        </p:nvSpPr>
        <p:spPr>
          <a:xfrm>
            <a:off x="1295667" y="3959167"/>
            <a:ext cx="5266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324361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6"/>
          <p:cNvSpPr txBox="1">
            <a:spLocks noGrp="1"/>
          </p:cNvSpPr>
          <p:nvPr>
            <p:ph type="body" idx="1"/>
          </p:nvPr>
        </p:nvSpPr>
        <p:spPr>
          <a:xfrm>
            <a:off x="1589800" y="2608667"/>
            <a:ext cx="4916800" cy="3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67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6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600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600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600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600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9" name="Google Shape;1099;p2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79240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0" name="Google Shape;1100;p26"/>
          <p:cNvGrpSpPr/>
          <p:nvPr/>
        </p:nvGrpSpPr>
        <p:grpSpPr>
          <a:xfrm>
            <a:off x="-2607522" y="357104"/>
            <a:ext cx="16069276" cy="8100256"/>
            <a:chOff x="-1955642" y="267828"/>
            <a:chExt cx="12051957" cy="6075192"/>
          </a:xfrm>
        </p:grpSpPr>
        <p:grpSp>
          <p:nvGrpSpPr>
            <p:cNvPr id="1101" name="Google Shape;1101;p26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1102" name="Google Shape;1102;p26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103" name="Google Shape;1103;p2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05" name="Google Shape;1105;p2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7" name="Google Shape;1107;p2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8" name="Google Shape;1108;p2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114" name="Google Shape;1114;p2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115" name="Google Shape;1115;p2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17" name="Google Shape;1117;p26"/>
            <p:cNvGrpSpPr/>
            <p:nvPr/>
          </p:nvGrpSpPr>
          <p:grpSpPr>
            <a:xfrm>
              <a:off x="2385172" y="4808004"/>
              <a:ext cx="763146" cy="697824"/>
              <a:chOff x="3681125" y="1846650"/>
              <a:chExt cx="515500" cy="471375"/>
            </a:xfrm>
          </p:grpSpPr>
          <p:sp>
            <p:nvSpPr>
              <p:cNvPr id="1118" name="Google Shape;1118;p2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21" name="Google Shape;1121;p26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21355" y="2678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370778" y="318742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845892" y="47385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6"/>
            <p:cNvSpPr/>
            <p:nvPr/>
          </p:nvSpPr>
          <p:spPr>
            <a:xfrm flipH="1">
              <a:off x="7940600" y="11533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26" name="Google Shape;1126;p26"/>
            <p:cNvGrpSpPr/>
            <p:nvPr/>
          </p:nvGrpSpPr>
          <p:grpSpPr>
            <a:xfrm rot="-4702121" flipH="1">
              <a:off x="-1621402" y="2596784"/>
              <a:ext cx="3406135" cy="3458919"/>
              <a:chOff x="6888464" y="-1443149"/>
              <a:chExt cx="3406361" cy="3459149"/>
            </a:xfrm>
          </p:grpSpPr>
          <p:grpSp>
            <p:nvGrpSpPr>
              <p:cNvPr id="1127" name="Google Shape;1127;p26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128" name="Google Shape;1128;p26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29" name="Google Shape;1129;p26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132" name="Google Shape;1132;p26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33" name="Google Shape;1133;p2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134" name="Google Shape;1134;p26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142" name="Google Shape;1142;p26"/>
            <p:cNvSpPr/>
            <p:nvPr/>
          </p:nvSpPr>
          <p:spPr>
            <a:xfrm rot="-10530021" flipH="1">
              <a:off x="-633659" y="1219529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59320" y="644106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8254682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27"/>
          <p:cNvGrpSpPr/>
          <p:nvPr/>
        </p:nvGrpSpPr>
        <p:grpSpPr>
          <a:xfrm>
            <a:off x="-2031235" y="-1421432"/>
            <a:ext cx="15651641" cy="9312056"/>
            <a:chOff x="-1523427" y="-1066074"/>
            <a:chExt cx="11738731" cy="6984042"/>
          </a:xfrm>
        </p:grpSpPr>
        <p:grpSp>
          <p:nvGrpSpPr>
            <p:cNvPr id="1146" name="Google Shape;1146;p27"/>
            <p:cNvGrpSpPr/>
            <p:nvPr/>
          </p:nvGrpSpPr>
          <p:grpSpPr>
            <a:xfrm>
              <a:off x="-1523427" y="-1066074"/>
              <a:ext cx="11738731" cy="6984042"/>
              <a:chOff x="-1523427" y="-1066074"/>
              <a:chExt cx="11738731" cy="6984042"/>
            </a:xfrm>
          </p:grpSpPr>
          <p:sp>
            <p:nvSpPr>
              <p:cNvPr id="1147" name="Google Shape;1147;p27"/>
              <p:cNvSpPr/>
              <p:nvPr/>
            </p:nvSpPr>
            <p:spPr>
              <a:xfrm rot="10374580">
                <a:off x="7040319" y="-42390"/>
                <a:ext cx="1508194" cy="1268221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rot="-10587449" flipH="1">
                <a:off x="-300308" y="3638071"/>
                <a:ext cx="1508261" cy="1268278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49" name="Google Shape;1149;p27"/>
              <p:cNvGrpSpPr/>
              <p:nvPr/>
            </p:nvGrpSpPr>
            <p:grpSpPr>
              <a:xfrm rot="-809490" flipH="1">
                <a:off x="-1191785" y="-738321"/>
                <a:ext cx="3190613" cy="3220433"/>
                <a:chOff x="7044875" y="-1293869"/>
                <a:chExt cx="3190628" cy="3220448"/>
              </a:xfrm>
            </p:grpSpPr>
            <p:grpSp>
              <p:nvGrpSpPr>
                <p:cNvPr id="1150" name="Google Shape;1150;p27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1151" name="Google Shape;1151;p27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152" name="Google Shape;1152;p27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153" name="Google Shape;1153;p27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54" name="Google Shape;1154;p27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1155" name="Google Shape;1155;p27"/>
                <p:cNvSpPr/>
                <p:nvPr/>
              </p:nvSpPr>
              <p:spPr>
                <a:xfrm rot="-549082">
                  <a:off x="7216503" y="-8171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56" name="Google Shape;1156;p27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157" name="Google Shape;1157;p27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8" name="Google Shape;1158;p27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9" name="Google Shape;1159;p27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0" name="Google Shape;1160;p27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1" name="Google Shape;1161;p27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2" name="Google Shape;1162;p27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3" name="Google Shape;1163;p27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4" name="Google Shape;1164;p27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165" name="Google Shape;1165;p27"/>
              <p:cNvGrpSpPr/>
              <p:nvPr/>
            </p:nvGrpSpPr>
            <p:grpSpPr>
              <a:xfrm rot="-2996445" flipH="1">
                <a:off x="2987923" y="4112534"/>
                <a:ext cx="740371" cy="757532"/>
                <a:chOff x="4391775" y="4244400"/>
                <a:chExt cx="715125" cy="731700"/>
              </a:xfrm>
            </p:grpSpPr>
            <p:sp>
              <p:nvSpPr>
                <p:cNvPr id="1166" name="Google Shape;1166;p27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7" name="Google Shape;1167;p27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8" name="Google Shape;1168;p27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169" name="Google Shape;1169;p27"/>
              <p:cNvGrpSpPr/>
              <p:nvPr/>
            </p:nvGrpSpPr>
            <p:grpSpPr>
              <a:xfrm rot="-5907885">
                <a:off x="6685807" y="2565631"/>
                <a:ext cx="4341956" cy="2100781"/>
                <a:chOff x="-1013962" y="3673802"/>
                <a:chExt cx="4341985" cy="2100795"/>
              </a:xfrm>
            </p:grpSpPr>
            <p:grpSp>
              <p:nvGrpSpPr>
                <p:cNvPr id="1170" name="Google Shape;1170;p27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171" name="Google Shape;1171;p27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2" name="Google Shape;1172;p27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173" name="Google Shape;1173;p27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174" name="Google Shape;1174;p27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5" name="Google Shape;1175;p27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6" name="Google Shape;1176;p27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7" name="Google Shape;1177;p27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8" name="Google Shape;1178;p27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9" name="Google Shape;1179;p27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0" name="Google Shape;1180;p27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1" name="Google Shape;1181;p27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1182" name="Google Shape;1182;p27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sp>
          <p:nvSpPr>
            <p:cNvPr id="1185" name="Google Shape;1185;p27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6" name="Google Shape;1186;p27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4037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28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1190" name="Google Shape;1190;p28"/>
            <p:cNvSpPr/>
            <p:nvPr/>
          </p:nvSpPr>
          <p:spPr>
            <a:xfrm rot="-818950" flipH="1">
              <a:off x="7120229" y="4231901"/>
              <a:ext cx="1508227" cy="126824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8"/>
            <p:cNvSpPr/>
            <p:nvPr/>
          </p:nvSpPr>
          <p:spPr>
            <a:xfrm rot="-10587449" flipH="1">
              <a:off x="-391633" y="100392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8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8"/>
            <p:cNvSpPr/>
            <p:nvPr/>
          </p:nvSpPr>
          <p:spPr>
            <a:xfrm rot="10800000">
              <a:off x="673870" y="5897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94" name="Google Shape;1194;p28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1195" name="Google Shape;1195;p2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196" name="Google Shape;1196;p2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97" name="Google Shape;1197;p2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198" name="Google Shape;1198;p2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9" name="Google Shape;1199;p2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200" name="Google Shape;1200;p2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01" name="Google Shape;1201;p2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02" name="Google Shape;1202;p2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3" name="Google Shape;1203;p2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4" name="Google Shape;1204;p2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5" name="Google Shape;1205;p2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6" name="Google Shape;1206;p2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7" name="Google Shape;1207;p2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8" name="Google Shape;1208;p2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9" name="Google Shape;1209;p2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10" name="Google Shape;1210;p28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1211" name="Google Shape;1211;p2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12" name="Google Shape;1212;p2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3" name="Google Shape;1213;p2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14" name="Google Shape;1214;p2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15" name="Google Shape;1215;p2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6" name="Google Shape;1216;p2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7" name="Google Shape;1217;p2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8" name="Google Shape;1218;p2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9" name="Google Shape;1219;p2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0" name="Google Shape;1220;p2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1" name="Google Shape;1221;p2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2" name="Google Shape;1222;p2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223" name="Google Shape;1223;p2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24" name="Google Shape;1224;p2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25" name="Google Shape;1225;p2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26" name="Google Shape;1226;p28"/>
            <p:cNvSpPr/>
            <p:nvPr/>
          </p:nvSpPr>
          <p:spPr>
            <a:xfrm rot="10800000">
              <a:off x="8682519" y="320130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7" name="Google Shape;1227;p28"/>
          <p:cNvSpPr txBox="1">
            <a:spLocks noGrp="1"/>
          </p:cNvSpPr>
          <p:nvPr>
            <p:ph type="title"/>
          </p:nvPr>
        </p:nvSpPr>
        <p:spPr>
          <a:xfrm>
            <a:off x="65915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8" name="Google Shape;1228;p28"/>
          <p:cNvSpPr txBox="1">
            <a:spLocks noGrp="1"/>
          </p:cNvSpPr>
          <p:nvPr>
            <p:ph type="subTitle" idx="1"/>
          </p:nvPr>
        </p:nvSpPr>
        <p:spPr>
          <a:xfrm>
            <a:off x="65915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134813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9"/>
          <p:cNvGrpSpPr/>
          <p:nvPr/>
        </p:nvGrpSpPr>
        <p:grpSpPr>
          <a:xfrm>
            <a:off x="-1133567" y="-967011"/>
            <a:ext cx="14446676" cy="9252788"/>
            <a:chOff x="-850176" y="-725259"/>
            <a:chExt cx="10835007" cy="6939591"/>
          </a:xfrm>
        </p:grpSpPr>
        <p:sp>
          <p:nvSpPr>
            <p:cNvPr id="1231" name="Google Shape;1231;p29"/>
            <p:cNvSpPr/>
            <p:nvPr/>
          </p:nvSpPr>
          <p:spPr>
            <a:xfrm rot="10530021">
              <a:off x="1284316" y="-96664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9"/>
            <p:cNvSpPr/>
            <p:nvPr/>
          </p:nvSpPr>
          <p:spPr>
            <a:xfrm flipH="1">
              <a:off x="7797775" y="365855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33" name="Google Shape;1233;p29"/>
            <p:cNvGrpSpPr/>
            <p:nvPr/>
          </p:nvGrpSpPr>
          <p:grpSpPr>
            <a:xfrm>
              <a:off x="7118929" y="-725259"/>
              <a:ext cx="2865902" cy="2866186"/>
              <a:chOff x="7229917" y="-939609"/>
              <a:chExt cx="2865902" cy="2866186"/>
            </a:xfrm>
          </p:grpSpPr>
          <p:grpSp>
            <p:nvGrpSpPr>
              <p:cNvPr id="1234" name="Google Shape;1234;p2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235" name="Google Shape;1235;p2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36" name="Google Shape;1236;p2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237" name="Google Shape;1237;p2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8" name="Google Shape;1238;p2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239" name="Google Shape;1239;p2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40" name="Google Shape;1240;p2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41" name="Google Shape;1241;p2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2" name="Google Shape;1242;p2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3" name="Google Shape;1243;p2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49" name="Google Shape;1249;p29"/>
            <p:cNvGrpSpPr/>
            <p:nvPr/>
          </p:nvGrpSpPr>
          <p:grpSpPr>
            <a:xfrm rot="2996445">
              <a:off x="7854946" y="2258046"/>
              <a:ext cx="740371" cy="757532"/>
              <a:chOff x="4391775" y="4244400"/>
              <a:chExt cx="715125" cy="731700"/>
            </a:xfrm>
          </p:grpSpPr>
          <p:sp>
            <p:nvSpPr>
              <p:cNvPr id="1250" name="Google Shape;1250;p2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3" name="Google Shape;1253;p29"/>
            <p:cNvGrpSpPr/>
            <p:nvPr/>
          </p:nvGrpSpPr>
          <p:grpSpPr>
            <a:xfrm>
              <a:off x="4148422" y="-153871"/>
              <a:ext cx="763146" cy="697824"/>
              <a:chOff x="3681125" y="1846650"/>
              <a:chExt cx="515500" cy="471375"/>
            </a:xfrm>
          </p:grpSpPr>
          <p:sp>
            <p:nvSpPr>
              <p:cNvPr id="1254" name="Google Shape;1254;p2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7" name="Google Shape;1257;p29"/>
            <p:cNvGrpSpPr/>
            <p:nvPr/>
          </p:nvGrpSpPr>
          <p:grpSpPr>
            <a:xfrm rot="-482847">
              <a:off x="-724500" y="3819841"/>
              <a:ext cx="4342194" cy="2100896"/>
              <a:chOff x="-1013962" y="3673802"/>
              <a:chExt cx="4341985" cy="2100795"/>
            </a:xfrm>
          </p:grpSpPr>
          <p:grpSp>
            <p:nvGrpSpPr>
              <p:cNvPr id="1258" name="Google Shape;1258;p2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59" name="Google Shape;1259;p2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61" name="Google Shape;1261;p2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62" name="Google Shape;1262;p2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3" name="Google Shape;1263;p2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4" name="Google Shape;1264;p2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5" name="Google Shape;1265;p2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6" name="Google Shape;1266;p2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7" name="Google Shape;1267;p2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8" name="Google Shape;1268;p2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9" name="Google Shape;1269;p2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270" name="Google Shape;1270;p2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71" name="Google Shape;1271;p2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2" name="Google Shape;1272;p2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73" name="Google Shape;1273;p29"/>
            <p:cNvSpPr/>
            <p:nvPr/>
          </p:nvSpPr>
          <p:spPr>
            <a:xfrm rot="10800000" flipH="1">
              <a:off x="340230" y="3060366"/>
              <a:ext cx="113943" cy="94537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9"/>
            <p:cNvSpPr/>
            <p:nvPr/>
          </p:nvSpPr>
          <p:spPr>
            <a:xfrm rot="10800000" flipH="1">
              <a:off x="508878" y="876990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75" name="Google Shape;1275;p29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74682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-593500" y="-967011"/>
            <a:ext cx="13906609" cy="8996871"/>
            <a:chOff x="-445126" y="-725259"/>
            <a:chExt cx="10429957" cy="6747653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-445126" y="-725259"/>
              <a:ext cx="10429957" cy="6747653"/>
              <a:chOff x="-445126" y="-725259"/>
              <a:chExt cx="10429957" cy="6747653"/>
            </a:xfrm>
          </p:grpSpPr>
          <p:sp>
            <p:nvSpPr>
              <p:cNvPr id="1280" name="Google Shape;1280;p30"/>
              <p:cNvSpPr/>
              <p:nvPr/>
            </p:nvSpPr>
            <p:spPr>
              <a:xfrm rot="10530021">
                <a:off x="1705066" y="-62664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flipH="1">
                <a:off x="7313925" y="4044227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282" name="Google Shape;1282;p30"/>
              <p:cNvGrpSpPr/>
              <p:nvPr/>
            </p:nvGrpSpPr>
            <p:grpSpPr>
              <a:xfrm>
                <a:off x="7118929" y="-725259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1283" name="Google Shape;1283;p3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1284" name="Google Shape;1284;p3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285" name="Google Shape;1285;p3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286" name="Google Shape;1286;p3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287" name="Google Shape;1287;p3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88" name="Google Shape;1288;p3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289" name="Google Shape;1289;p3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290" name="Google Shape;1290;p3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1" name="Google Shape;1291;p3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grpSp>
            <p:nvGrpSpPr>
              <p:cNvPr id="1298" name="Google Shape;1298;p30"/>
              <p:cNvGrpSpPr/>
              <p:nvPr/>
            </p:nvGrpSpPr>
            <p:grpSpPr>
              <a:xfrm>
                <a:off x="4660322" y="-153871"/>
                <a:ext cx="763146" cy="697824"/>
                <a:chOff x="3681125" y="1846650"/>
                <a:chExt cx="515500" cy="471375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302" name="Google Shape;1302;p30"/>
              <p:cNvGrpSpPr/>
              <p:nvPr/>
            </p:nvGrpSpPr>
            <p:grpSpPr>
              <a:xfrm rot="-482847">
                <a:off x="-319450" y="3627904"/>
                <a:ext cx="4342194" cy="2100896"/>
                <a:chOff x="-1013962" y="3673802"/>
                <a:chExt cx="4341985" cy="2100795"/>
              </a:xfrm>
            </p:grpSpPr>
            <p:grpSp>
              <p:nvGrpSpPr>
                <p:cNvPr id="1303" name="Google Shape;1303;p3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306" name="Google Shape;1306;p3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307" name="Google Shape;1307;p3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8" name="Google Shape;1308;p3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9" name="Google Shape;1309;p3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0" name="Google Shape;1310;p3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1" name="Google Shape;1311;p3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2" name="Google Shape;1312;p3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3" name="Google Shape;1313;p3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4" name="Google Shape;1314;p3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15" name="Google Shape;1315;p3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sp>
            <p:nvSpPr>
              <p:cNvPr id="1318" name="Google Shape;1318;p30"/>
              <p:cNvSpPr/>
              <p:nvPr/>
            </p:nvSpPr>
            <p:spPr>
              <a:xfrm rot="10800000" flipH="1">
                <a:off x="305155" y="2927141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19" name="Google Shape;1319;p30"/>
            <p:cNvSpPr/>
            <p:nvPr/>
          </p:nvSpPr>
          <p:spPr>
            <a:xfrm rot="10800000" flipH="1">
              <a:off x="588178" y="12628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sp>
        <p:nvSpPr>
          <p:cNvPr id="1320" name="Google Shape;1320;p30"/>
          <p:cNvSpPr txBox="1">
            <a:spLocks noGrp="1"/>
          </p:cNvSpPr>
          <p:nvPr>
            <p:ph type="title"/>
          </p:nvPr>
        </p:nvSpPr>
        <p:spPr>
          <a:xfrm>
            <a:off x="1246947" y="2481933"/>
            <a:ext cx="3553200" cy="1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1" name="Google Shape;1321;p30"/>
          <p:cNvSpPr txBox="1">
            <a:spLocks noGrp="1"/>
          </p:cNvSpPr>
          <p:nvPr>
            <p:ph type="body" idx="1"/>
          </p:nvPr>
        </p:nvSpPr>
        <p:spPr>
          <a:xfrm>
            <a:off x="5132997" y="1903533"/>
            <a:ext cx="5684400" cy="3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643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1000" y="866467"/>
            <a:ext cx="10310000" cy="20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86800" y="3211367"/>
            <a:ext cx="6818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67836" y="29301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650706" y="-668105"/>
            <a:ext cx="1903389" cy="1038357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-700779" y="-124310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525699" y="2973013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-526234" y="6294946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10650667" y="5933905"/>
            <a:ext cx="1903452" cy="2016899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82835441"/>
      </p:ext>
    </p:extLst>
  </p:cSld>
  <p:clrMapOvr>
    <a:masterClrMapping/>
  </p:clrMapOvr>
  <p:hf sldNum="0"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1"/>
          <p:cNvGrpSpPr/>
          <p:nvPr/>
        </p:nvGrpSpPr>
        <p:grpSpPr>
          <a:xfrm>
            <a:off x="-2028287" y="481575"/>
            <a:ext cx="15075640" cy="8230111"/>
            <a:chOff x="-1521215" y="361181"/>
            <a:chExt cx="11306730" cy="6172583"/>
          </a:xfrm>
        </p:grpSpPr>
        <p:sp>
          <p:nvSpPr>
            <p:cNvPr id="1324" name="Google Shape;1324;p31"/>
            <p:cNvSpPr/>
            <p:nvPr/>
          </p:nvSpPr>
          <p:spPr>
            <a:xfrm rot="1805502" flipH="1">
              <a:off x="8060991" y="3717715"/>
              <a:ext cx="1508221" cy="1268244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31"/>
            <p:cNvSpPr/>
            <p:nvPr/>
          </p:nvSpPr>
          <p:spPr>
            <a:xfrm rot="-10587449" flipH="1">
              <a:off x="-443733" y="12134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31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31"/>
            <p:cNvSpPr/>
            <p:nvPr/>
          </p:nvSpPr>
          <p:spPr>
            <a:xfrm rot="10800000">
              <a:off x="3132055" y="47919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31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29" name="Google Shape;1329;p31"/>
            <p:cNvGrpSpPr/>
            <p:nvPr/>
          </p:nvGrpSpPr>
          <p:grpSpPr>
            <a:xfrm rot="-9990510">
              <a:off x="-1188080" y="2998200"/>
              <a:ext cx="3082419" cy="3220433"/>
              <a:chOff x="7074645" y="-1435416"/>
              <a:chExt cx="3082433" cy="3220448"/>
            </a:xfrm>
          </p:grpSpPr>
          <p:grpSp>
            <p:nvGrpSpPr>
              <p:cNvPr id="1330" name="Google Shape;1330;p31"/>
              <p:cNvGrpSpPr/>
              <p:nvPr/>
            </p:nvGrpSpPr>
            <p:grpSpPr>
              <a:xfrm>
                <a:off x="7095395" y="-1435416"/>
                <a:ext cx="3061683" cy="3220448"/>
                <a:chOff x="7095395" y="-1435416"/>
                <a:chExt cx="3061683" cy="3220448"/>
              </a:xfrm>
            </p:grpSpPr>
            <p:sp>
              <p:nvSpPr>
                <p:cNvPr id="1331" name="Google Shape;1331;p31"/>
                <p:cNvSpPr/>
                <p:nvPr/>
              </p:nvSpPr>
              <p:spPr>
                <a:xfrm rot="-776719">
                  <a:off x="7368797" y="-1188365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32" name="Google Shape;1332;p3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33" name="Google Shape;1333;p3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34" name="Google Shape;1334;p3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35" name="Google Shape;1335;p31"/>
              <p:cNvSpPr/>
              <p:nvPr/>
            </p:nvSpPr>
            <p:spPr>
              <a:xfrm rot="-549082">
                <a:off x="7246273" y="-897180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36" name="Google Shape;1336;p3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37" name="Google Shape;1337;p3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0" name="Google Shape;1340;p3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345" name="Google Shape;1345;p31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1346" name="Google Shape;1346;p3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9" name="Google Shape;1349;p31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53" name="Google Shape;1353;p3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699196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56" name="Google Shape;1356;p32"/>
          <p:cNvGrpSpPr/>
          <p:nvPr/>
        </p:nvGrpSpPr>
        <p:grpSpPr>
          <a:xfrm>
            <a:off x="-1677416" y="-829899"/>
            <a:ext cx="14862997" cy="8973461"/>
            <a:chOff x="-1258062" y="-546224"/>
            <a:chExt cx="11147248" cy="6730096"/>
          </a:xfrm>
        </p:grpSpPr>
        <p:grpSp>
          <p:nvGrpSpPr>
            <p:cNvPr id="1357" name="Google Shape;1357;p32"/>
            <p:cNvGrpSpPr/>
            <p:nvPr/>
          </p:nvGrpSpPr>
          <p:grpSpPr>
            <a:xfrm>
              <a:off x="-1258062" y="-546224"/>
              <a:ext cx="11147248" cy="6730096"/>
              <a:chOff x="-1258062" y="-546224"/>
              <a:chExt cx="11147248" cy="6730096"/>
            </a:xfrm>
          </p:grpSpPr>
          <p:sp>
            <p:nvSpPr>
              <p:cNvPr id="1358" name="Google Shape;1358;p32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 rot="10800000">
                <a:off x="8380975" y="20498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60" name="Google Shape;1360;p32"/>
              <p:cNvGrpSpPr/>
              <p:nvPr/>
            </p:nvGrpSpPr>
            <p:grpSpPr>
              <a:xfrm rot="2996445">
                <a:off x="5428946" y="-397891"/>
                <a:ext cx="740371" cy="757532"/>
                <a:chOff x="4279109" y="4149663"/>
                <a:chExt cx="715125" cy="731700"/>
              </a:xfrm>
            </p:grpSpPr>
            <p:sp>
              <p:nvSpPr>
                <p:cNvPr id="1361" name="Google Shape;1361;p32"/>
                <p:cNvSpPr/>
                <p:nvPr/>
              </p:nvSpPr>
              <p:spPr>
                <a:xfrm>
                  <a:off x="4279109" y="4149663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2" name="Google Shape;1362;p32"/>
                <p:cNvSpPr/>
                <p:nvPr/>
              </p:nvSpPr>
              <p:spPr>
                <a:xfrm>
                  <a:off x="4321559" y="4219813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3" name="Google Shape;1363;p32"/>
                <p:cNvSpPr/>
                <p:nvPr/>
              </p:nvSpPr>
              <p:spPr>
                <a:xfrm>
                  <a:off x="4453409" y="4324088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364" name="Google Shape;1364;p32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1365" name="Google Shape;1365;p3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6" name="Google Shape;1366;p3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7" name="Google Shape;1367;p3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368" name="Google Shape;1368;p32"/>
              <p:cNvGrpSpPr/>
              <p:nvPr/>
            </p:nvGrpSpPr>
            <p:grpSpPr>
              <a:xfrm>
                <a:off x="-1258062" y="4083077"/>
                <a:ext cx="4341985" cy="2100795"/>
                <a:chOff x="-1166362" y="3750002"/>
                <a:chExt cx="4341985" cy="2100795"/>
              </a:xfrm>
            </p:grpSpPr>
            <p:grpSp>
              <p:nvGrpSpPr>
                <p:cNvPr id="1369" name="Google Shape;1369;p32"/>
                <p:cNvGrpSpPr/>
                <p:nvPr/>
              </p:nvGrpSpPr>
              <p:grpSpPr>
                <a:xfrm>
                  <a:off x="-1166362" y="3750002"/>
                  <a:ext cx="4341985" cy="2100795"/>
                  <a:chOff x="-982587" y="4100590"/>
                  <a:chExt cx="4341985" cy="2100795"/>
                </a:xfrm>
              </p:grpSpPr>
              <p:sp>
                <p:nvSpPr>
                  <p:cNvPr id="1370" name="Google Shape;1370;p32"/>
                  <p:cNvSpPr/>
                  <p:nvPr/>
                </p:nvSpPr>
                <p:spPr>
                  <a:xfrm>
                    <a:off x="-982587" y="41005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71" name="Google Shape;1371;p32"/>
                  <p:cNvSpPr/>
                  <p:nvPr/>
                </p:nvSpPr>
                <p:spPr>
                  <a:xfrm>
                    <a:off x="-468790" y="42481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372" name="Google Shape;1372;p32"/>
                  <p:cNvGrpSpPr/>
                  <p:nvPr/>
                </p:nvGrpSpPr>
                <p:grpSpPr>
                  <a:xfrm>
                    <a:off x="22164" y="4918846"/>
                    <a:ext cx="824338" cy="865398"/>
                    <a:chOff x="-25448" y="4713546"/>
                    <a:chExt cx="824338" cy="865398"/>
                  </a:xfrm>
                </p:grpSpPr>
                <p:sp>
                  <p:nvSpPr>
                    <p:cNvPr id="1373" name="Google Shape;1373;p32"/>
                    <p:cNvSpPr/>
                    <p:nvPr/>
                  </p:nvSpPr>
                  <p:spPr>
                    <a:xfrm>
                      <a:off x="635080" y="53745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4" name="Google Shape;1374;p32"/>
                    <p:cNvSpPr/>
                    <p:nvPr/>
                  </p:nvSpPr>
                  <p:spPr>
                    <a:xfrm>
                      <a:off x="705584" y="51184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5" name="Google Shape;1375;p32"/>
                    <p:cNvSpPr/>
                    <p:nvPr/>
                  </p:nvSpPr>
                  <p:spPr>
                    <a:xfrm>
                      <a:off x="250688" y="54805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6" name="Google Shape;1376;p32"/>
                    <p:cNvSpPr/>
                    <p:nvPr/>
                  </p:nvSpPr>
                  <p:spPr>
                    <a:xfrm>
                      <a:off x="-25448" y="53418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7" name="Google Shape;1377;p32"/>
                    <p:cNvSpPr/>
                    <p:nvPr/>
                  </p:nvSpPr>
                  <p:spPr>
                    <a:xfrm>
                      <a:off x="377919" y="47135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8" name="Google Shape;1378;p32"/>
                    <p:cNvSpPr/>
                    <p:nvPr/>
                  </p:nvSpPr>
                  <p:spPr>
                    <a:xfrm>
                      <a:off x="152223" y="50761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9" name="Google Shape;1379;p32"/>
                    <p:cNvSpPr/>
                    <p:nvPr/>
                  </p:nvSpPr>
                  <p:spPr>
                    <a:xfrm>
                      <a:off x="548742" y="49842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80" name="Google Shape;1380;p32"/>
                    <p:cNvSpPr/>
                    <p:nvPr/>
                  </p:nvSpPr>
                  <p:spPr>
                    <a:xfrm>
                      <a:off x="397056" y="52245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1381" name="Google Shape;1381;p32"/>
                <p:cNvGrpSpPr/>
                <p:nvPr/>
              </p:nvGrpSpPr>
              <p:grpSpPr>
                <a:xfrm rot="-5189473">
                  <a:off x="1931519" y="4488060"/>
                  <a:ext cx="70211" cy="266572"/>
                  <a:chOff x="5649736" y="3715577"/>
                  <a:chExt cx="70213" cy="266579"/>
                </a:xfrm>
              </p:grpSpPr>
              <p:sp>
                <p:nvSpPr>
                  <p:cNvPr id="1382" name="Google Shape;1382;p32"/>
                  <p:cNvSpPr/>
                  <p:nvPr/>
                </p:nvSpPr>
                <p:spPr>
                  <a:xfrm>
                    <a:off x="5659314" y="3715577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83" name="Google Shape;1383;p32"/>
                  <p:cNvSpPr/>
                  <p:nvPr/>
                </p:nvSpPr>
                <p:spPr>
                  <a:xfrm>
                    <a:off x="5649736" y="3922267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84" name="Google Shape;1384;p32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10800000" flipH="1">
                <a:off x="8553180" y="21724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 rot="10800000" flipH="1">
                <a:off x="4261728" y="48537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88" name="Google Shape;1388;p32"/>
            <p:cNvSpPr/>
            <p:nvPr/>
          </p:nvSpPr>
          <p:spPr>
            <a:xfrm rot="10800000">
              <a:off x="6872769" y="485865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976604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33"/>
          <p:cNvGrpSpPr/>
          <p:nvPr/>
        </p:nvGrpSpPr>
        <p:grpSpPr>
          <a:xfrm>
            <a:off x="-1501747" y="-620161"/>
            <a:ext cx="14281069" cy="9181695"/>
            <a:chOff x="-1126310" y="-465121"/>
            <a:chExt cx="10710802" cy="6886271"/>
          </a:xfrm>
        </p:grpSpPr>
        <p:grpSp>
          <p:nvGrpSpPr>
            <p:cNvPr id="1391" name="Google Shape;1391;p33"/>
            <p:cNvGrpSpPr/>
            <p:nvPr/>
          </p:nvGrpSpPr>
          <p:grpSpPr>
            <a:xfrm rot="10800000">
              <a:off x="-1126310" y="3021843"/>
              <a:ext cx="3406361" cy="3399307"/>
              <a:chOff x="6888464" y="-1383307"/>
              <a:chExt cx="3406361" cy="3399307"/>
            </a:xfrm>
          </p:grpSpPr>
          <p:grpSp>
            <p:nvGrpSpPr>
              <p:cNvPr id="1392" name="Google Shape;1392;p3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393" name="Google Shape;1393;p3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94" name="Google Shape;1394;p3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95" name="Google Shape;1395;p3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96" name="Google Shape;1396;p3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97" name="Google Shape;1397;p33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98" name="Google Shape;1398;p3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99" name="Google Shape;1399;p3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5" name="Google Shape;1405;p3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6" name="Google Shape;1406;p3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07" name="Google Shape;1407;p33"/>
            <p:cNvSpPr/>
            <p:nvPr/>
          </p:nvSpPr>
          <p:spPr>
            <a:xfrm rot="10800000" flipH="1">
              <a:off x="-733117" y="18000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08" name="Google Shape;1408;p33"/>
            <p:cNvGrpSpPr/>
            <p:nvPr/>
          </p:nvGrpSpPr>
          <p:grpSpPr>
            <a:xfrm rot="-2996445" flipH="1">
              <a:off x="8686164" y="4534621"/>
              <a:ext cx="740371" cy="757532"/>
              <a:chOff x="4391775" y="4244400"/>
              <a:chExt cx="715125" cy="731700"/>
            </a:xfrm>
          </p:grpSpPr>
          <p:sp>
            <p:nvSpPr>
              <p:cNvPr id="1409" name="Google Shape;1409;p33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2" name="Google Shape;1412;p33"/>
            <p:cNvGrpSpPr/>
            <p:nvPr/>
          </p:nvGrpSpPr>
          <p:grpSpPr>
            <a:xfrm flipH="1">
              <a:off x="1454813" y="-465121"/>
              <a:ext cx="763146" cy="697824"/>
              <a:chOff x="5328247" y="1692232"/>
              <a:chExt cx="515500" cy="471375"/>
            </a:xfrm>
          </p:grpSpPr>
          <p:sp>
            <p:nvSpPr>
              <p:cNvPr id="1413" name="Google Shape;1413;p33"/>
              <p:cNvSpPr/>
              <p:nvPr/>
            </p:nvSpPr>
            <p:spPr>
              <a:xfrm>
                <a:off x="5328247" y="1692232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396022" y="1741482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434022" y="1802457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16" name="Google Shape;1416;p33"/>
            <p:cNvSpPr/>
            <p:nvPr/>
          </p:nvSpPr>
          <p:spPr>
            <a:xfrm flipH="1">
              <a:off x="199343" y="996771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17" name="Google Shape;1417;p3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8" name="Google Shape;1418;p33"/>
          <p:cNvSpPr/>
          <p:nvPr/>
        </p:nvSpPr>
        <p:spPr>
          <a:xfrm flipH="1">
            <a:off x="4025345" y="6437079"/>
            <a:ext cx="151924" cy="126048"/>
          </a:xfrm>
          <a:custGeom>
            <a:avLst/>
            <a:gdLst/>
            <a:ahLst/>
            <a:cxnLst/>
            <a:rect l="l" t="t" r="r" b="b"/>
            <a:pathLst>
              <a:path w="3423" h="2840" extrusionOk="0">
                <a:moveTo>
                  <a:pt x="1669" y="0"/>
                </a:moveTo>
                <a:cubicBezTo>
                  <a:pt x="1587" y="0"/>
                  <a:pt x="1505" y="8"/>
                  <a:pt x="1430" y="22"/>
                </a:cubicBezTo>
                <a:cubicBezTo>
                  <a:pt x="954" y="112"/>
                  <a:pt x="566" y="380"/>
                  <a:pt x="328" y="797"/>
                </a:cubicBezTo>
                <a:cubicBezTo>
                  <a:pt x="0" y="1482"/>
                  <a:pt x="268" y="2525"/>
                  <a:pt x="1043" y="2764"/>
                </a:cubicBezTo>
                <a:cubicBezTo>
                  <a:pt x="1201" y="2815"/>
                  <a:pt x="1386" y="2840"/>
                  <a:pt x="1581" y="2840"/>
                </a:cubicBezTo>
                <a:cubicBezTo>
                  <a:pt x="2413" y="2840"/>
                  <a:pt x="3423" y="2381"/>
                  <a:pt x="3278" y="1512"/>
                </a:cubicBezTo>
                <a:cubicBezTo>
                  <a:pt x="3218" y="1095"/>
                  <a:pt x="3069" y="738"/>
                  <a:pt x="2801" y="440"/>
                </a:cubicBezTo>
                <a:cubicBezTo>
                  <a:pt x="2563" y="201"/>
                  <a:pt x="2235" y="52"/>
                  <a:pt x="1907" y="22"/>
                </a:cubicBezTo>
                <a:cubicBezTo>
                  <a:pt x="1833" y="8"/>
                  <a:pt x="1751" y="0"/>
                  <a:pt x="16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47265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4"/>
          <p:cNvGrpSpPr/>
          <p:nvPr/>
        </p:nvGrpSpPr>
        <p:grpSpPr>
          <a:xfrm>
            <a:off x="-2215697" y="-1531566"/>
            <a:ext cx="15561100" cy="9893825"/>
            <a:chOff x="-1661773" y="-1148675"/>
            <a:chExt cx="11670825" cy="7420369"/>
          </a:xfrm>
        </p:grpSpPr>
        <p:grpSp>
          <p:nvGrpSpPr>
            <p:cNvPr id="1421" name="Google Shape;1421;p34"/>
            <p:cNvGrpSpPr/>
            <p:nvPr/>
          </p:nvGrpSpPr>
          <p:grpSpPr>
            <a:xfrm rot="-809490" flipH="1">
              <a:off x="-1374446" y="-859989"/>
              <a:ext cx="2805391" cy="2794970"/>
              <a:chOff x="7545828" y="-718153"/>
              <a:chExt cx="2805405" cy="2794983"/>
            </a:xfrm>
          </p:grpSpPr>
          <p:grpSp>
            <p:nvGrpSpPr>
              <p:cNvPr id="1422" name="Google Shape;1422;p34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1423" name="Google Shape;1423;p34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24" name="Google Shape;1424;p34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1425" name="Google Shape;1425;p34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26" name="Google Shape;1426;p34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427" name="Google Shape;1427;p34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28" name="Google Shape;1428;p34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1429" name="Google Shape;1429;p34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0" name="Google Shape;1430;p34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1" name="Google Shape;1431;p34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2" name="Google Shape;1432;p34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3" name="Google Shape;1433;p34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5" name="Google Shape;1435;p34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37" name="Google Shape;1437;p34"/>
            <p:cNvGrpSpPr/>
            <p:nvPr/>
          </p:nvGrpSpPr>
          <p:grpSpPr>
            <a:xfrm rot="-5400000">
              <a:off x="6787662" y="3050304"/>
              <a:ext cx="4341985" cy="2100795"/>
              <a:chOff x="-1013962" y="3673802"/>
              <a:chExt cx="4341985" cy="2100795"/>
            </a:xfrm>
          </p:grpSpPr>
          <p:grpSp>
            <p:nvGrpSpPr>
              <p:cNvPr id="1438" name="Google Shape;1438;p3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439" name="Google Shape;1439;p3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41" name="Google Shape;1441;p3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42" name="Google Shape;1442;p3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3" name="Google Shape;1443;p3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4" name="Google Shape;1444;p3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5" name="Google Shape;1445;p3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6" name="Google Shape;1446;p3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7" name="Google Shape;1447;p3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8" name="Google Shape;1448;p3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9" name="Google Shape;1449;p3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50" name="Google Shape;1450;p3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51" name="Google Shape;1451;p3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53" name="Google Shape;1453;p34"/>
            <p:cNvSpPr/>
            <p:nvPr/>
          </p:nvSpPr>
          <p:spPr>
            <a:xfrm rot="9884829" flipH="1">
              <a:off x="-512657" y="378558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34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55" name="Google Shape;1455;p34"/>
            <p:cNvGrpSpPr/>
            <p:nvPr/>
          </p:nvGrpSpPr>
          <p:grpSpPr>
            <a:xfrm>
              <a:off x="3977247" y="4829991"/>
              <a:ext cx="763146" cy="697824"/>
              <a:chOff x="3681125" y="1846650"/>
              <a:chExt cx="515500" cy="471375"/>
            </a:xfrm>
          </p:grpSpPr>
          <p:sp>
            <p:nvSpPr>
              <p:cNvPr id="1456" name="Google Shape;1456;p3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59" name="Google Shape;1459;p34"/>
            <p:cNvSpPr/>
            <p:nvPr/>
          </p:nvSpPr>
          <p:spPr>
            <a:xfrm>
              <a:off x="6332392" y="45819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408055" y="2520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890895" y="4793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27103" y="291908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63" name="Google Shape;1463;p3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063324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35"/>
          <p:cNvGrpSpPr/>
          <p:nvPr/>
        </p:nvGrpSpPr>
        <p:grpSpPr>
          <a:xfrm>
            <a:off x="-2582123" y="306305"/>
            <a:ext cx="16760563" cy="8444007"/>
            <a:chOff x="-1936592" y="229728"/>
            <a:chExt cx="12570422" cy="6333005"/>
          </a:xfrm>
        </p:grpSpPr>
        <p:grpSp>
          <p:nvGrpSpPr>
            <p:cNvPr id="1466" name="Google Shape;1466;p35"/>
            <p:cNvGrpSpPr/>
            <p:nvPr/>
          </p:nvGrpSpPr>
          <p:grpSpPr>
            <a:xfrm rot="-818997" flipH="1">
              <a:off x="5995083" y="3889753"/>
              <a:ext cx="4444360" cy="2179347"/>
              <a:chOff x="-1013962" y="3673802"/>
              <a:chExt cx="4444157" cy="2179248"/>
            </a:xfrm>
          </p:grpSpPr>
          <p:grpSp>
            <p:nvGrpSpPr>
              <p:cNvPr id="1467" name="Google Shape;1467;p3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468" name="Google Shape;1468;p3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9" name="Google Shape;1469;p3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70" name="Google Shape;1470;p3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71" name="Google Shape;1471;p3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2" name="Google Shape;1472;p3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3" name="Google Shape;1473;p3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4" name="Google Shape;1474;p3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5" name="Google Shape;1475;p3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6" name="Google Shape;1476;p3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7" name="Google Shape;1477;p3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8" name="Google Shape;1478;p3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79" name="Google Shape;1479;p3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80" name="Google Shape;1480;p3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1" name="Google Shape;1481;p3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82" name="Google Shape;1482;p35"/>
            <p:cNvGrpSpPr/>
            <p:nvPr/>
          </p:nvGrpSpPr>
          <p:grpSpPr>
            <a:xfrm>
              <a:off x="2606197" y="4831154"/>
              <a:ext cx="763146" cy="697824"/>
              <a:chOff x="3681125" y="1846650"/>
              <a:chExt cx="515500" cy="471375"/>
            </a:xfrm>
          </p:grpSpPr>
          <p:sp>
            <p:nvSpPr>
              <p:cNvPr id="1483" name="Google Shape;1483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86" name="Google Shape;1486;p35"/>
            <p:cNvSpPr/>
            <p:nvPr/>
          </p:nvSpPr>
          <p:spPr>
            <a:xfrm>
              <a:off x="8388742" y="320845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2802330" y="2297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470291" y="253020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5026867" y="47004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4702121" flipH="1">
              <a:off x="-1602352" y="2641884"/>
              <a:ext cx="3406135" cy="3458919"/>
              <a:chOff x="6888464" y="-1443149"/>
              <a:chExt cx="3406361" cy="3459149"/>
            </a:xfrm>
          </p:grpSpPr>
          <p:grpSp>
            <p:nvGrpSpPr>
              <p:cNvPr id="1491" name="Google Shape;1491;p35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492" name="Google Shape;1492;p35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93" name="Google Shape;1493;p35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494" name="Google Shape;1494;p35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95" name="Google Shape;1495;p35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496" name="Google Shape;1496;p3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97" name="Google Shape;1497;p3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498" name="Google Shape;1498;p35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9" name="Google Shape;1499;p3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0" name="Google Shape;1500;p3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1" name="Google Shape;1501;p3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2" name="Google Shape;1502;p3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3" name="Google Shape;1503;p3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4" name="Google Shape;1504;p3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5" name="Google Shape;1505;p3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506" name="Google Shape;1506;p35"/>
            <p:cNvSpPr/>
            <p:nvPr/>
          </p:nvSpPr>
          <p:spPr>
            <a:xfrm rot="-9555038" flipH="1">
              <a:off x="-309806" y="891643"/>
              <a:ext cx="1508317" cy="126832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07" name="Google Shape;1507;p35"/>
            <p:cNvGrpSpPr/>
            <p:nvPr/>
          </p:nvGrpSpPr>
          <p:grpSpPr>
            <a:xfrm>
              <a:off x="8650047" y="2222841"/>
              <a:ext cx="763146" cy="697824"/>
              <a:chOff x="3681125" y="1846650"/>
              <a:chExt cx="515500" cy="471375"/>
            </a:xfrm>
          </p:grpSpPr>
          <p:sp>
            <p:nvSpPr>
              <p:cNvPr id="1508" name="Google Shape;1508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585015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6"/>
          <p:cNvSpPr txBox="1"/>
          <p:nvPr/>
        </p:nvSpPr>
        <p:spPr>
          <a:xfrm>
            <a:off x="1257567" y="5048315"/>
            <a:ext cx="4864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1514" name="Google Shape;1514;p36"/>
          <p:cNvGrpSpPr/>
          <p:nvPr/>
        </p:nvGrpSpPr>
        <p:grpSpPr>
          <a:xfrm>
            <a:off x="-1707550" y="-1890258"/>
            <a:ext cx="15374547" cy="10386017"/>
            <a:chOff x="-1280662" y="-1417694"/>
            <a:chExt cx="11530910" cy="7789513"/>
          </a:xfrm>
        </p:grpSpPr>
        <p:sp>
          <p:nvSpPr>
            <p:cNvPr id="1515" name="Google Shape;1515;p36"/>
            <p:cNvSpPr/>
            <p:nvPr/>
          </p:nvSpPr>
          <p:spPr>
            <a:xfrm rot="-915171" flipH="1">
              <a:off x="8077229" y="242713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36"/>
            <p:cNvSpPr/>
            <p:nvPr/>
          </p:nvSpPr>
          <p:spPr>
            <a:xfrm rot="-1295959">
              <a:off x="-465817" y="3971862"/>
              <a:ext cx="1508240" cy="126826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36"/>
            <p:cNvSpPr/>
            <p:nvPr/>
          </p:nvSpPr>
          <p:spPr>
            <a:xfrm flipH="1">
              <a:off x="445594" y="315324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36"/>
            <p:cNvSpPr/>
            <p:nvPr/>
          </p:nvSpPr>
          <p:spPr>
            <a:xfrm flipH="1">
              <a:off x="7183667" y="3468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36"/>
            <p:cNvSpPr/>
            <p:nvPr/>
          </p:nvSpPr>
          <p:spPr>
            <a:xfrm flipH="1">
              <a:off x="4081833" y="48804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20" name="Google Shape;1520;p36"/>
            <p:cNvGrpSpPr/>
            <p:nvPr/>
          </p:nvGrpSpPr>
          <p:grpSpPr>
            <a:xfrm flipH="1">
              <a:off x="-1280662" y="-1417694"/>
              <a:ext cx="3061683" cy="3220448"/>
              <a:chOff x="7173820" y="-1293869"/>
              <a:chExt cx="3061683" cy="3220448"/>
            </a:xfrm>
          </p:grpSpPr>
          <p:grpSp>
            <p:nvGrpSpPr>
              <p:cNvPr id="1521" name="Google Shape;1521;p3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22" name="Google Shape;1522;p3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23" name="Google Shape;1523;p3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24" name="Google Shape;1524;p3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526" name="Google Shape;1526;p36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27" name="Google Shape;1527;p3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28" name="Google Shape;1528;p3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9" name="Google Shape;1529;p3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0" name="Google Shape;1530;p3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1" name="Google Shape;1531;p3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2" name="Google Shape;1532;p3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3" name="Google Shape;1533;p3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4" name="Google Shape;1534;p3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5" name="Google Shape;1535;p3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36" name="Google Shape;1536;p36"/>
            <p:cNvGrpSpPr/>
            <p:nvPr/>
          </p:nvGrpSpPr>
          <p:grpSpPr>
            <a:xfrm rot="-2996445" flipH="1">
              <a:off x="8751198" y="1823871"/>
              <a:ext cx="740371" cy="757532"/>
              <a:chOff x="4391775" y="4244400"/>
              <a:chExt cx="715125" cy="731700"/>
            </a:xfrm>
          </p:grpSpPr>
          <p:sp>
            <p:nvSpPr>
              <p:cNvPr id="1537" name="Google Shape;1537;p3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0" name="Google Shape;1540;p36"/>
            <p:cNvGrpSpPr/>
            <p:nvPr/>
          </p:nvGrpSpPr>
          <p:grpSpPr>
            <a:xfrm flipH="1">
              <a:off x="4246998" y="4677579"/>
              <a:ext cx="763146" cy="697824"/>
              <a:chOff x="3681125" y="1846650"/>
              <a:chExt cx="515500" cy="471375"/>
            </a:xfrm>
          </p:grpSpPr>
          <p:sp>
            <p:nvSpPr>
              <p:cNvPr id="1541" name="Google Shape;1541;p3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44" name="Google Shape;1544;p36"/>
            <p:cNvSpPr/>
            <p:nvPr/>
          </p:nvSpPr>
          <p:spPr>
            <a:xfrm flipH="1">
              <a:off x="27349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45" name="Google Shape;1545;p36"/>
            <p:cNvGrpSpPr/>
            <p:nvPr/>
          </p:nvGrpSpPr>
          <p:grpSpPr>
            <a:xfrm rot="-1043805" flipH="1">
              <a:off x="5693310" y="3669854"/>
              <a:ext cx="4342180" cy="2100889"/>
              <a:chOff x="-1013962" y="3673802"/>
              <a:chExt cx="4341985" cy="2100795"/>
            </a:xfrm>
          </p:grpSpPr>
          <p:grpSp>
            <p:nvGrpSpPr>
              <p:cNvPr id="1546" name="Google Shape;1546;p3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547" name="Google Shape;1547;p3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8" name="Google Shape;1548;p3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49" name="Google Shape;1549;p3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4" name="Google Shape;1554;p3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5" name="Google Shape;1555;p3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6" name="Google Shape;1556;p3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7" name="Google Shape;1557;p3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558" name="Google Shape;1558;p3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559" name="Google Shape;1559;p3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561" name="Google Shape;1561;p36"/>
          <p:cNvSpPr txBox="1">
            <a:spLocks noGrp="1"/>
          </p:cNvSpPr>
          <p:nvPr>
            <p:ph type="title"/>
          </p:nvPr>
        </p:nvSpPr>
        <p:spPr>
          <a:xfrm>
            <a:off x="1257567" y="469900"/>
            <a:ext cx="4749600" cy="1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2" name="Google Shape;1562;p36"/>
          <p:cNvSpPr txBox="1">
            <a:spLocks noGrp="1"/>
          </p:cNvSpPr>
          <p:nvPr>
            <p:ph type="subTitle" idx="1"/>
          </p:nvPr>
        </p:nvSpPr>
        <p:spPr>
          <a:xfrm>
            <a:off x="1257567" y="1887001"/>
            <a:ext cx="4749600" cy="1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39257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7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sp>
          <p:nvSpPr>
            <p:cNvPr id="1565" name="Google Shape;1565;p37"/>
            <p:cNvSpPr/>
            <p:nvPr/>
          </p:nvSpPr>
          <p:spPr>
            <a:xfrm rot="915171">
              <a:off x="-421069" y="-14462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37"/>
            <p:cNvSpPr/>
            <p:nvPr/>
          </p:nvSpPr>
          <p:spPr>
            <a:xfrm flipH="1">
              <a:off x="7874363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7" name="Google Shape;1567;p37"/>
            <p:cNvGrpSpPr/>
            <p:nvPr/>
          </p:nvGrpSpPr>
          <p:grpSpPr>
            <a:xfrm>
              <a:off x="1632578" y="261460"/>
              <a:ext cx="6990968" cy="4603429"/>
              <a:chOff x="1492320" y="594948"/>
              <a:chExt cx="5250446" cy="3457326"/>
            </a:xfrm>
          </p:grpSpPr>
          <p:sp>
            <p:nvSpPr>
              <p:cNvPr id="1568" name="Google Shape;1568;p37"/>
              <p:cNvSpPr/>
              <p:nvPr/>
            </p:nvSpPr>
            <p:spPr>
              <a:xfrm>
                <a:off x="6681666" y="3095841"/>
                <a:ext cx="6110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1682258" y="709762"/>
                <a:ext cx="85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4406220" y="594948"/>
                <a:ext cx="775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2015916" y="3495579"/>
                <a:ext cx="1292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1492320" y="2252786"/>
                <a:ext cx="1899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5596752" y="3919849"/>
                <a:ext cx="16310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4" name="Google Shape;1574;p37"/>
            <p:cNvGrpSpPr/>
            <p:nvPr/>
          </p:nvGrpSpPr>
          <p:grpSpPr>
            <a:xfrm>
              <a:off x="7097620" y="-1293869"/>
              <a:ext cx="3061683" cy="3220448"/>
              <a:chOff x="7173820" y="-1293869"/>
              <a:chExt cx="3061683" cy="3220448"/>
            </a:xfrm>
          </p:grpSpPr>
          <p:grpSp>
            <p:nvGrpSpPr>
              <p:cNvPr id="1575" name="Google Shape;1575;p3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76" name="Google Shape;1576;p3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77" name="Google Shape;1577;p3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78" name="Google Shape;1578;p3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9" name="Google Shape;1579;p3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580" name="Google Shape;1580;p3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81" name="Google Shape;1581;p3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82" name="Google Shape;1582;p3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3" name="Google Shape;1583;p3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4" name="Google Shape;1584;p3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5" name="Google Shape;1585;p3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6" name="Google Shape;1586;p3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7" name="Google Shape;1587;p3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8" name="Google Shape;1588;p3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9" name="Google Shape;1589;p3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90" name="Google Shape;1590;p37"/>
            <p:cNvGrpSpPr/>
            <p:nvPr/>
          </p:nvGrpSpPr>
          <p:grpSpPr>
            <a:xfrm rot="2996445">
              <a:off x="-403379" y="1748959"/>
              <a:ext cx="740371" cy="757532"/>
              <a:chOff x="4391775" y="4244400"/>
              <a:chExt cx="715125" cy="731700"/>
            </a:xfrm>
          </p:grpSpPr>
          <p:sp>
            <p:nvSpPr>
              <p:cNvPr id="1591" name="Google Shape;1591;p3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7"/>
            <p:cNvGrpSpPr/>
            <p:nvPr/>
          </p:nvGrpSpPr>
          <p:grpSpPr>
            <a:xfrm>
              <a:off x="4497147" y="4696629"/>
              <a:ext cx="763146" cy="697824"/>
              <a:chOff x="3681125" y="1846650"/>
              <a:chExt cx="515500" cy="471375"/>
            </a:xfrm>
          </p:grpSpPr>
          <p:sp>
            <p:nvSpPr>
              <p:cNvPr id="1595" name="Google Shape;1595;p3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98" name="Google Shape;1598;p37"/>
            <p:cNvSpPr/>
            <p:nvPr/>
          </p:nvSpPr>
          <p:spPr>
            <a:xfrm>
              <a:off x="8319395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9" name="Google Shape;1599;p37"/>
            <p:cNvGrpSpPr/>
            <p:nvPr/>
          </p:nvGrpSpPr>
          <p:grpSpPr>
            <a:xfrm>
              <a:off x="-1090162" y="3673802"/>
              <a:ext cx="4341985" cy="2100795"/>
              <a:chOff x="-1013962" y="3673802"/>
              <a:chExt cx="4341985" cy="2100795"/>
            </a:xfrm>
          </p:grpSpPr>
          <p:grpSp>
            <p:nvGrpSpPr>
              <p:cNvPr id="1600" name="Google Shape;1600;p3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01" name="Google Shape;1601;p3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02" name="Google Shape;1602;p3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03" name="Google Shape;1603;p3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04" name="Google Shape;1604;p3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5" name="Google Shape;1605;p3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6" name="Google Shape;1606;p3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7" name="Google Shape;1607;p3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8" name="Google Shape;1608;p3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9" name="Google Shape;1609;p3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0" name="Google Shape;1610;p3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1" name="Google Shape;1611;p3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12" name="Google Shape;1612;p3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13" name="Google Shape;1613;p3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4" name="Google Shape;1614;p3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4939237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38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1617" name="Google Shape;1617;p38"/>
            <p:cNvSpPr/>
            <p:nvPr/>
          </p:nvSpPr>
          <p:spPr>
            <a:xfrm rot="-10530021" flipH="1">
              <a:off x="-543922" y="2181930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38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9" name="Google Shape;1619;p38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1620" name="Google Shape;1620;p38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621" name="Google Shape;1621;p38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22" name="Google Shape;1622;p3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623" name="Google Shape;1623;p3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4" name="Google Shape;1624;p3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625" name="Google Shape;1625;p38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626" name="Google Shape;1626;p3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627" name="Google Shape;1627;p3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635" name="Google Shape;1635;p38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1636" name="Google Shape;1636;p3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9" name="Google Shape;1639;p38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1640" name="Google Shape;1640;p3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43" name="Google Shape;1643;p38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1644" name="Google Shape;1644;p3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45" name="Google Shape;1645;p3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47" name="Google Shape;1647;p3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48" name="Google Shape;1648;p3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49" name="Google Shape;1649;p3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0" name="Google Shape;1650;p3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1" name="Google Shape;1651;p3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2" name="Google Shape;1652;p3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3" name="Google Shape;1653;p3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4" name="Google Shape;1654;p3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5" name="Google Shape;1655;p3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56" name="Google Shape;1656;p3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7" name="Google Shape;1657;p3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659" name="Google Shape;1659;p38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3584972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0760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0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45347" y="2625636"/>
            <a:ext cx="5204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33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529147" y="1538672"/>
            <a:ext cx="223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43147" y="4133852"/>
            <a:ext cx="4608400" cy="9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0132720" y="-510341"/>
            <a:ext cx="3120637" cy="1702457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/>
          <p:nvPr/>
        </p:nvSpPr>
        <p:spPr>
          <a:xfrm>
            <a:off x="-762146" y="5433817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" name="Google Shape;23;p3"/>
          <p:cNvGrpSpPr/>
          <p:nvPr/>
        </p:nvGrpSpPr>
        <p:grpSpPr>
          <a:xfrm>
            <a:off x="-343117" y="-219763"/>
            <a:ext cx="1799096" cy="1571345"/>
            <a:chOff x="4174688" y="2867426"/>
            <a:chExt cx="675133" cy="589667"/>
          </a:xfrm>
        </p:grpSpPr>
        <p:sp>
          <p:nvSpPr>
            <p:cNvPr id="24" name="Google Shape;24;p3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" name="Google Shape;31;p3"/>
          <p:cNvSpPr/>
          <p:nvPr/>
        </p:nvSpPr>
        <p:spPr>
          <a:xfrm>
            <a:off x="4280139" y="-510337"/>
            <a:ext cx="2236423" cy="1255428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10552369" y="5898457"/>
            <a:ext cx="1560052" cy="1441711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" name="Google Shape;33;p3"/>
          <p:cNvSpPr/>
          <p:nvPr/>
        </p:nvSpPr>
        <p:spPr>
          <a:xfrm>
            <a:off x="4412866" y="6428179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41225673"/>
      </p:ext>
    </p:extLst>
  </p:cSld>
  <p:clrMapOvr>
    <a:masterClrMapping/>
  </p:clrMapOvr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1"/>
          <p:cNvSpPr txBox="1">
            <a:spLocks noGrp="1"/>
          </p:cNvSpPr>
          <p:nvPr>
            <p:ph type="title"/>
          </p:nvPr>
        </p:nvSpPr>
        <p:spPr>
          <a:xfrm>
            <a:off x="9556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188438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954388" y="3024289"/>
            <a:ext cx="5695600" cy="17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54384" y="4784533"/>
            <a:ext cx="56956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flipH="1">
            <a:off x="954388" y="1256756"/>
            <a:ext cx="5695600" cy="2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90162" y="-1293869"/>
              <a:ext cx="11249466" cy="7068466"/>
              <a:chOff x="-1090162" y="-1293869"/>
              <a:chExt cx="11249466" cy="7068466"/>
            </a:xfrm>
          </p:grpSpPr>
          <p:sp>
            <p:nvSpPr>
              <p:cNvPr id="14" name="Google Shape;14;p2"/>
              <p:cNvSpPr/>
              <p:nvPr/>
            </p:nvSpPr>
            <p:spPr>
              <a:xfrm rot="-915171" flipH="1">
                <a:off x="7981979" y="-14462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13432" y="421481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flipH="1">
                <a:off x="445594" y="261460"/>
                <a:ext cx="6990968" cy="4603429"/>
                <a:chOff x="1492320" y="594948"/>
                <a:chExt cx="5250446" cy="3457326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6681666" y="3095841"/>
                  <a:ext cx="61100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" h="2087" extrusionOk="0">
                      <a:moveTo>
                        <a:pt x="936" y="0"/>
                      </a:moveTo>
                      <a:cubicBezTo>
                        <a:pt x="562" y="0"/>
                        <a:pt x="220" y="138"/>
                        <a:pt x="120" y="496"/>
                      </a:cubicBezTo>
                      <a:cubicBezTo>
                        <a:pt x="1" y="764"/>
                        <a:pt x="1" y="1062"/>
                        <a:pt x="90" y="1331"/>
                      </a:cubicBezTo>
                      <a:cubicBezTo>
                        <a:pt x="150" y="1569"/>
                        <a:pt x="328" y="1778"/>
                        <a:pt x="537" y="1897"/>
                      </a:cubicBezTo>
                      <a:cubicBezTo>
                        <a:pt x="656" y="1956"/>
                        <a:pt x="746" y="2016"/>
                        <a:pt x="865" y="2046"/>
                      </a:cubicBezTo>
                      <a:cubicBezTo>
                        <a:pt x="966" y="2073"/>
                        <a:pt x="1071" y="2087"/>
                        <a:pt x="1175" y="2087"/>
                      </a:cubicBezTo>
                      <a:cubicBezTo>
                        <a:pt x="1408" y="2087"/>
                        <a:pt x="1642" y="2020"/>
                        <a:pt x="1848" y="1897"/>
                      </a:cubicBezTo>
                      <a:cubicBezTo>
                        <a:pt x="2265" y="1539"/>
                        <a:pt x="2444" y="764"/>
                        <a:pt x="1997" y="377"/>
                      </a:cubicBezTo>
                      <a:cubicBezTo>
                        <a:pt x="1781" y="161"/>
                        <a:pt x="1339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682258" y="709762"/>
                  <a:ext cx="85575" cy="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3" h="2840" extrusionOk="0">
                      <a:moveTo>
                        <a:pt x="1669" y="0"/>
                      </a:moveTo>
                      <a:cubicBezTo>
                        <a:pt x="1587" y="0"/>
                        <a:pt x="1505" y="8"/>
                        <a:pt x="1430" y="22"/>
                      </a:cubicBezTo>
                      <a:cubicBezTo>
                        <a:pt x="954" y="112"/>
                        <a:pt x="566" y="380"/>
                        <a:pt x="328" y="797"/>
                      </a:cubicBezTo>
                      <a:cubicBezTo>
                        <a:pt x="0" y="1482"/>
                        <a:pt x="268" y="2525"/>
                        <a:pt x="1043" y="2764"/>
                      </a:cubicBezTo>
                      <a:cubicBezTo>
                        <a:pt x="1201" y="2815"/>
                        <a:pt x="1386" y="2840"/>
                        <a:pt x="1581" y="2840"/>
                      </a:cubicBezTo>
                      <a:cubicBezTo>
                        <a:pt x="2413" y="2840"/>
                        <a:pt x="3423" y="2381"/>
                        <a:pt x="3278" y="1512"/>
                      </a:cubicBezTo>
                      <a:cubicBezTo>
                        <a:pt x="3218" y="1095"/>
                        <a:pt x="3069" y="738"/>
                        <a:pt x="2801" y="440"/>
                      </a:cubicBezTo>
                      <a:cubicBezTo>
                        <a:pt x="2563" y="201"/>
                        <a:pt x="2235" y="52"/>
                        <a:pt x="1907" y="22"/>
                      </a:cubicBezTo>
                      <a:cubicBezTo>
                        <a:pt x="1833" y="8"/>
                        <a:pt x="1751" y="0"/>
                        <a:pt x="16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406220" y="594948"/>
                  <a:ext cx="7752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1" h="2565" extrusionOk="0">
                      <a:moveTo>
                        <a:pt x="1531" y="1"/>
                      </a:moveTo>
                      <a:cubicBezTo>
                        <a:pt x="1460" y="1"/>
                        <a:pt x="1386" y="8"/>
                        <a:pt x="1311" y="23"/>
                      </a:cubicBezTo>
                      <a:cubicBezTo>
                        <a:pt x="894" y="83"/>
                        <a:pt x="507" y="351"/>
                        <a:pt x="298" y="738"/>
                      </a:cubicBezTo>
                      <a:cubicBezTo>
                        <a:pt x="0" y="1334"/>
                        <a:pt x="239" y="2287"/>
                        <a:pt x="954" y="2496"/>
                      </a:cubicBezTo>
                      <a:cubicBezTo>
                        <a:pt x="1096" y="2542"/>
                        <a:pt x="1264" y="2564"/>
                        <a:pt x="1441" y="2564"/>
                      </a:cubicBezTo>
                      <a:cubicBezTo>
                        <a:pt x="2188" y="2564"/>
                        <a:pt x="3100" y="2159"/>
                        <a:pt x="2980" y="1364"/>
                      </a:cubicBezTo>
                      <a:cubicBezTo>
                        <a:pt x="2950" y="1006"/>
                        <a:pt x="2801" y="649"/>
                        <a:pt x="2563" y="381"/>
                      </a:cubicBezTo>
                      <a:cubicBezTo>
                        <a:pt x="2324" y="172"/>
                        <a:pt x="2056" y="53"/>
                        <a:pt x="1728" y="23"/>
                      </a:cubicBezTo>
                      <a:cubicBezTo>
                        <a:pt x="1669" y="8"/>
                        <a:pt x="1602" y="1"/>
                        <a:pt x="1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492320" y="2252786"/>
                  <a:ext cx="189925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6181" extrusionOk="0">
                      <a:moveTo>
                        <a:pt x="3559" y="0"/>
                      </a:moveTo>
                      <a:cubicBezTo>
                        <a:pt x="3292" y="0"/>
                        <a:pt x="3026" y="34"/>
                        <a:pt x="2769" y="101"/>
                      </a:cubicBezTo>
                      <a:cubicBezTo>
                        <a:pt x="2442" y="160"/>
                        <a:pt x="2144" y="279"/>
                        <a:pt x="1846" y="428"/>
                      </a:cubicBezTo>
                      <a:cubicBezTo>
                        <a:pt x="952" y="905"/>
                        <a:pt x="326" y="1769"/>
                        <a:pt x="147" y="2782"/>
                      </a:cubicBezTo>
                      <a:cubicBezTo>
                        <a:pt x="1" y="4337"/>
                        <a:pt x="1182" y="6181"/>
                        <a:pt x="2868" y="6181"/>
                      </a:cubicBezTo>
                      <a:cubicBezTo>
                        <a:pt x="2895" y="6181"/>
                        <a:pt x="2921" y="6180"/>
                        <a:pt x="2948" y="6179"/>
                      </a:cubicBezTo>
                      <a:cubicBezTo>
                        <a:pt x="4796" y="6090"/>
                        <a:pt x="7597" y="4153"/>
                        <a:pt x="6524" y="2067"/>
                      </a:cubicBezTo>
                      <a:cubicBezTo>
                        <a:pt x="6166" y="1322"/>
                        <a:pt x="5600" y="697"/>
                        <a:pt x="4885" y="279"/>
                      </a:cubicBezTo>
                      <a:cubicBezTo>
                        <a:pt x="4457" y="93"/>
                        <a:pt x="4005" y="0"/>
                        <a:pt x="35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596752" y="3919849"/>
                  <a:ext cx="163100" cy="13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4" h="5297" extrusionOk="0">
                      <a:moveTo>
                        <a:pt x="3019" y="1"/>
                      </a:moveTo>
                      <a:cubicBezTo>
                        <a:pt x="2799" y="1"/>
                        <a:pt x="2575" y="28"/>
                        <a:pt x="2352" y="81"/>
                      </a:cubicBezTo>
                      <a:cubicBezTo>
                        <a:pt x="2084" y="140"/>
                        <a:pt x="1815" y="230"/>
                        <a:pt x="1577" y="349"/>
                      </a:cubicBezTo>
                      <a:cubicBezTo>
                        <a:pt x="802" y="766"/>
                        <a:pt x="296" y="1511"/>
                        <a:pt x="147" y="2375"/>
                      </a:cubicBezTo>
                      <a:cubicBezTo>
                        <a:pt x="0" y="3692"/>
                        <a:pt x="1033" y="5297"/>
                        <a:pt x="2453" y="5297"/>
                      </a:cubicBezTo>
                      <a:cubicBezTo>
                        <a:pt x="2479" y="5297"/>
                        <a:pt x="2505" y="5296"/>
                        <a:pt x="2531" y="5295"/>
                      </a:cubicBezTo>
                      <a:cubicBezTo>
                        <a:pt x="4110" y="5236"/>
                        <a:pt x="6523" y="3567"/>
                        <a:pt x="5600" y="1779"/>
                      </a:cubicBezTo>
                      <a:cubicBezTo>
                        <a:pt x="5302" y="1124"/>
                        <a:pt x="4795" y="617"/>
                        <a:pt x="4169" y="260"/>
                      </a:cubicBezTo>
                      <a:cubicBezTo>
                        <a:pt x="3805" y="87"/>
                        <a:pt x="3417" y="1"/>
                        <a:pt x="30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2" name="Google Shape;22;p2"/>
              <p:cNvGrpSpPr/>
              <p:nvPr/>
            </p:nvGrpSpPr>
            <p:grpSpPr>
              <a:xfrm flipH="1">
                <a:off x="-1090162" y="-1293869"/>
                <a:ext cx="3061683" cy="3220448"/>
                <a:chOff x="7173820" y="-1293869"/>
                <a:chExt cx="3061683" cy="3220448"/>
              </a:xfrm>
            </p:grpSpPr>
            <p:grpSp>
              <p:nvGrpSpPr>
                <p:cNvPr id="23" name="Google Shape;23;p2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25" name="Google Shape;25;p2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26" name="Google Shape;26;p2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7" name="Google Shape;27;p2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28" name="Google Shape;28;p2"/>
                <p:cNvSpPr/>
                <p:nvPr/>
              </p:nvSpPr>
              <p:spPr>
                <a:xfrm>
                  <a:off x="7473594" y="-605030"/>
                  <a:ext cx="2462130" cy="235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9" name="Google Shape;29;p2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8" name="Google Shape;38;p2"/>
              <p:cNvGrpSpPr/>
              <p:nvPr/>
            </p:nvGrpSpPr>
            <p:grpSpPr>
              <a:xfrm rot="-2996445" flipH="1">
                <a:off x="8732148" y="1748959"/>
                <a:ext cx="740371" cy="757532"/>
                <a:chOff x="4391775" y="4244400"/>
                <a:chExt cx="715125" cy="731700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flipH="1">
                <a:off x="3808848" y="4696629"/>
                <a:ext cx="763146" cy="697824"/>
                <a:chOff x="3681125" y="1846650"/>
                <a:chExt cx="515500" cy="4713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 flipH="1">
                <a:off x="577649" y="2130837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7" name="Google Shape;47;p2"/>
              <p:cNvGrpSpPr/>
              <p:nvPr/>
            </p:nvGrpSpPr>
            <p:grpSpPr>
              <a:xfrm flipH="1">
                <a:off x="5817318" y="367380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8" name="Google Shape;48;p2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51" name="Google Shape;51;p2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60" name="Google Shape;60;p2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sp>
          <p:nvSpPr>
            <p:cNvPr id="63" name="Google Shape;63;p2"/>
            <p:cNvSpPr/>
            <p:nvPr/>
          </p:nvSpPr>
          <p:spPr>
            <a:xfrm flipH="1">
              <a:off x="5471924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412777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"/>
          <p:cNvGrpSpPr/>
          <p:nvPr/>
        </p:nvGrpSpPr>
        <p:grpSpPr>
          <a:xfrm>
            <a:off x="-1837974" y="-1757837"/>
            <a:ext cx="15458380" cy="9648463"/>
            <a:chOff x="-1378481" y="-1318378"/>
            <a:chExt cx="11593785" cy="7236347"/>
          </a:xfrm>
        </p:grpSpPr>
        <p:sp>
          <p:nvSpPr>
            <p:cNvPr id="66" name="Google Shape;66;p3"/>
            <p:cNvSpPr/>
            <p:nvPr/>
          </p:nvSpPr>
          <p:spPr>
            <a:xfrm rot="10374580">
              <a:off x="7040319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3"/>
            <p:cNvSpPr/>
            <p:nvPr/>
          </p:nvSpPr>
          <p:spPr>
            <a:xfrm rot="-212551">
              <a:off x="-224108" y="2806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96094" y="217777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0" name="Google Shape;70;p3"/>
            <p:cNvGrpSpPr/>
            <p:nvPr/>
          </p:nvGrpSpPr>
          <p:grpSpPr>
            <a:xfrm rot="-4234323">
              <a:off x="-924651" y="-888557"/>
              <a:ext cx="3190424" cy="3220242"/>
              <a:chOff x="7044875" y="-1293869"/>
              <a:chExt cx="3190628" cy="3220448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3" name="Google Shape;73;p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" name="Google Shape;74;p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5" name="Google Shape;75;p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76" name="Google Shape;76;p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7" name="Google Shape;77;p3"/>
              <p:cNvGrpSpPr/>
              <p:nvPr/>
            </p:nvGrpSpPr>
            <p:grpSpPr>
              <a:xfrm rot="-3298310">
                <a:off x="8475995" y="-238714"/>
                <a:ext cx="793766" cy="839827"/>
                <a:chOff x="8617645" y="-208991"/>
                <a:chExt cx="793737" cy="839797"/>
              </a:xfrm>
            </p:grpSpPr>
            <p:sp>
              <p:nvSpPr>
                <p:cNvPr id="78" name="Google Shape;78;p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9003175" y="520129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9269006" y="-2089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6" name="Google Shape;86;p3"/>
            <p:cNvGrpSpPr/>
            <p:nvPr/>
          </p:nvGrpSpPr>
          <p:grpSpPr>
            <a:xfrm rot="-5907885">
              <a:off x="6685807" y="2565631"/>
              <a:ext cx="4341956" cy="2100781"/>
              <a:chOff x="-1013962" y="3673802"/>
              <a:chExt cx="4341985" cy="2100795"/>
            </a:xfrm>
          </p:grpSpPr>
          <p:grpSp>
            <p:nvGrpSpPr>
              <p:cNvPr id="87" name="Google Shape;87;p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88" name="Google Shape;88;p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0" name="Google Shape;90;p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7" name="Google Shape;97;p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8" name="Google Shape;98;p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9" name="Google Shape;99;p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0" name="Google Shape;100;p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3971800" y="44308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1524733" y="45814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3988233" y="56521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57561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-2501136" y="-2049498"/>
            <a:ext cx="16723901" cy="10417855"/>
            <a:chOff x="-1875852" y="-1537124"/>
            <a:chExt cx="12542926" cy="7813391"/>
          </a:xfrm>
        </p:grpSpPr>
        <p:sp>
          <p:nvSpPr>
            <p:cNvPr id="107" name="Google Shape;107;p4"/>
            <p:cNvSpPr/>
            <p:nvPr/>
          </p:nvSpPr>
          <p:spPr>
            <a:xfrm rot="-1333247">
              <a:off x="-429190" y="2707137"/>
              <a:ext cx="1508229" cy="126825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565307" y="446702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665149" y="47604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7395" y="199459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1" name="Google Shape;111;p4"/>
            <p:cNvGrpSpPr/>
            <p:nvPr/>
          </p:nvGrpSpPr>
          <p:grpSpPr>
            <a:xfrm rot="-809490" flipH="1">
              <a:off x="-1544210" y="-1209371"/>
              <a:ext cx="3190613" cy="3220433"/>
              <a:chOff x="7101195" y="-1385744"/>
              <a:chExt cx="3190628" cy="3220448"/>
            </a:xfrm>
          </p:grpSpPr>
          <p:grpSp>
            <p:nvGrpSpPr>
              <p:cNvPr id="112" name="Google Shape;112;p4"/>
              <p:cNvGrpSpPr/>
              <p:nvPr/>
            </p:nvGrpSpPr>
            <p:grpSpPr>
              <a:xfrm>
                <a:off x="7230140" y="-1385744"/>
                <a:ext cx="3061683" cy="3220448"/>
                <a:chOff x="7230140" y="-1385744"/>
                <a:chExt cx="3061683" cy="3220448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 rot="-776719">
                  <a:off x="7503542" y="-1138693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4" name="Google Shape;114;p4"/>
                <p:cNvGrpSpPr/>
                <p:nvPr/>
              </p:nvGrpSpPr>
              <p:grpSpPr>
                <a:xfrm rot="8100000">
                  <a:off x="8995434" y="1068045"/>
                  <a:ext cx="70212" cy="266577"/>
                  <a:chOff x="5630332" y="3888173"/>
                  <a:chExt cx="70213" cy="266579"/>
                </a:xfrm>
              </p:grpSpPr>
              <p:sp>
                <p:nvSpPr>
                  <p:cNvPr id="115" name="Google Shape;115;p4"/>
                  <p:cNvSpPr/>
                  <p:nvPr/>
                </p:nvSpPr>
                <p:spPr>
                  <a:xfrm>
                    <a:off x="5639910" y="3888173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" name="Google Shape;116;p4"/>
                  <p:cNvSpPr/>
                  <p:nvPr/>
                </p:nvSpPr>
                <p:spPr>
                  <a:xfrm>
                    <a:off x="5630332" y="4094863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17" name="Google Shape;117;p4"/>
              <p:cNvSpPr/>
              <p:nvPr/>
            </p:nvSpPr>
            <p:spPr>
              <a:xfrm rot="-549082">
                <a:off x="7272823" y="-909001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8" name="Google Shape;118;p4"/>
              <p:cNvGrpSpPr/>
              <p:nvPr/>
            </p:nvGrpSpPr>
            <p:grpSpPr>
              <a:xfrm rot="-3298310">
                <a:off x="8324790" y="-457398"/>
                <a:ext cx="781177" cy="840852"/>
                <a:chOff x="8712189" y="-463691"/>
                <a:chExt cx="781149" cy="840821"/>
              </a:xfrm>
            </p:grpSpPr>
            <p:sp>
              <p:nvSpPr>
                <p:cNvPr id="119" name="Google Shape;119;p4"/>
                <p:cNvSpPr/>
                <p:nvPr/>
              </p:nvSpPr>
              <p:spPr>
                <a:xfrm>
                  <a:off x="8725202" y="155541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912865" y="288694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712189" y="-239486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8898240" y="-4636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71226" y="109894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9045051" y="-214669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098030" y="191438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907184" y="-32122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7" name="Google Shape;127;p4"/>
            <p:cNvGrpSpPr/>
            <p:nvPr/>
          </p:nvGrpSpPr>
          <p:grpSpPr>
            <a:xfrm flipH="1">
              <a:off x="1111873" y="4815341"/>
              <a:ext cx="763146" cy="697824"/>
              <a:chOff x="3681125" y="1846650"/>
              <a:chExt cx="515500" cy="471375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 rot="-5907885">
              <a:off x="6696727" y="2461402"/>
              <a:ext cx="4627716" cy="2660758"/>
              <a:chOff x="-1353330" y="3520065"/>
              <a:chExt cx="4627747" cy="2660776"/>
            </a:xfrm>
          </p:grpSpPr>
          <p:grpSp>
            <p:nvGrpSpPr>
              <p:cNvPr id="132" name="Google Shape;132;p4"/>
              <p:cNvGrpSpPr/>
              <p:nvPr/>
            </p:nvGrpSpPr>
            <p:grpSpPr>
              <a:xfrm>
                <a:off x="-1353330" y="3520065"/>
                <a:ext cx="4627747" cy="2660776"/>
                <a:chOff x="-1169555" y="3870652"/>
                <a:chExt cx="4627747" cy="2660776"/>
              </a:xfrm>
            </p:grpSpPr>
            <p:sp>
              <p:nvSpPr>
                <p:cNvPr id="133" name="Google Shape;133;p4"/>
                <p:cNvSpPr/>
                <p:nvPr/>
              </p:nvSpPr>
              <p:spPr>
                <a:xfrm rot="507869">
                  <a:off x="-1042781" y="4179074"/>
                  <a:ext cx="4341859" cy="204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-338823" y="4322666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5" name="Google Shape;135;p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36" name="Google Shape;136;p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4" name="Google Shape;144;p4"/>
              <p:cNvGrpSpPr/>
              <p:nvPr/>
            </p:nvGrpSpPr>
            <p:grpSpPr>
              <a:xfrm rot="-5189473">
                <a:off x="2253939" y="4941538"/>
                <a:ext cx="174891" cy="258493"/>
                <a:chOff x="5171724" y="4121190"/>
                <a:chExt cx="174895" cy="258500"/>
              </a:xfrm>
            </p:grpSpPr>
            <p:sp>
              <p:nvSpPr>
                <p:cNvPr id="145" name="Google Shape;145;p4"/>
                <p:cNvSpPr/>
                <p:nvPr/>
              </p:nvSpPr>
              <p:spPr>
                <a:xfrm rot="1477300">
                  <a:off x="5253981" y="4126236"/>
                  <a:ext cx="60638" cy="16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 rot="1477300">
                  <a:off x="5182002" y="4312448"/>
                  <a:ext cx="48356" cy="5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952767" y="1710745"/>
            <a:ext cx="102864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006111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-1673746" y="44569"/>
            <a:ext cx="13918447" cy="7856547"/>
            <a:chOff x="-1255310" y="33427"/>
            <a:chExt cx="10438835" cy="5892410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-1255310" y="3746590"/>
              <a:ext cx="4444157" cy="2179248"/>
              <a:chOff x="-1013962" y="3673802"/>
              <a:chExt cx="4444157" cy="2179248"/>
            </a:xfrm>
          </p:grpSpPr>
          <p:grpSp>
            <p:nvGrpSpPr>
              <p:cNvPr id="152" name="Google Shape;152;p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53" name="Google Shape;153;p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6" name="Google Shape;156;p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" name="Google Shape;157;p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8" name="Google Shape;158;p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4" name="Google Shape;164;p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" name="Google Shape;165;p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67" name="Google Shape;167;p5"/>
            <p:cNvSpPr/>
            <p:nvPr/>
          </p:nvSpPr>
          <p:spPr>
            <a:xfrm flipH="1">
              <a:off x="7675315" y="4202101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539604" y="33427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9" name="Google Shape;169;p5"/>
            <p:cNvGrpSpPr/>
            <p:nvPr/>
          </p:nvGrpSpPr>
          <p:grpSpPr>
            <a:xfrm rot="-2996445" flipH="1">
              <a:off x="-381636" y="2213359"/>
              <a:ext cx="740371" cy="757532"/>
              <a:chOff x="4391775" y="4244400"/>
              <a:chExt cx="715125" cy="731700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3740813" y="4257079"/>
              <a:ext cx="763146" cy="697824"/>
              <a:chOff x="3681125" y="1846650"/>
              <a:chExt cx="515500" cy="4713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7" name="Google Shape;177;p5"/>
            <p:cNvSpPr/>
            <p:nvPr/>
          </p:nvSpPr>
          <p:spPr>
            <a:xfrm flipH="1">
              <a:off x="6136640" y="4606112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851466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017567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2"/>
          </p:nvPr>
        </p:nvSpPr>
        <p:spPr>
          <a:xfrm>
            <a:off x="6290433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329364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-2101397" y="-1531566"/>
            <a:ext cx="15446800" cy="9893825"/>
            <a:chOff x="-1576048" y="-1148675"/>
            <a:chExt cx="11585100" cy="7420369"/>
          </a:xfrm>
        </p:grpSpPr>
        <p:grpSp>
          <p:nvGrpSpPr>
            <p:cNvPr id="184" name="Google Shape;184;p6"/>
            <p:cNvGrpSpPr/>
            <p:nvPr/>
          </p:nvGrpSpPr>
          <p:grpSpPr>
            <a:xfrm>
              <a:off x="-1576048" y="-1148675"/>
              <a:ext cx="11585100" cy="7420369"/>
              <a:chOff x="-1576048" y="-1148675"/>
              <a:chExt cx="11585100" cy="7420369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8542192" y="3743799"/>
                <a:ext cx="81355" cy="69471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86" name="Google Shape;186;p6"/>
              <p:cNvGrpSpPr/>
              <p:nvPr/>
            </p:nvGrpSpPr>
            <p:grpSpPr>
              <a:xfrm rot="-809490" flipH="1">
                <a:off x="-1288721" y="-859989"/>
                <a:ext cx="2805391" cy="2794970"/>
                <a:chOff x="7545828" y="-718153"/>
                <a:chExt cx="2805405" cy="2794983"/>
              </a:xfrm>
            </p:grpSpPr>
            <p:grpSp>
              <p:nvGrpSpPr>
                <p:cNvPr id="187" name="Google Shape;187;p6"/>
                <p:cNvGrpSpPr/>
                <p:nvPr/>
              </p:nvGrpSpPr>
              <p:grpSpPr>
                <a:xfrm>
                  <a:off x="7568552" y="-718153"/>
                  <a:ext cx="2554222" cy="2762605"/>
                  <a:chOff x="7568552" y="-718153"/>
                  <a:chExt cx="2554222" cy="2762605"/>
                </a:xfrm>
              </p:grpSpPr>
              <p:sp>
                <p:nvSpPr>
                  <p:cNvPr id="188" name="Google Shape;188;p6"/>
                  <p:cNvSpPr/>
                  <p:nvPr/>
                </p:nvSpPr>
                <p:spPr>
                  <a:xfrm rot="-49921">
                    <a:off x="7588213" y="-700037"/>
                    <a:ext cx="2514900" cy="272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89" name="Google Shape;189;p6"/>
                  <p:cNvGrpSpPr/>
                  <p:nvPr/>
                </p:nvGrpSpPr>
                <p:grpSpPr>
                  <a:xfrm rot="8100000">
                    <a:off x="8889962" y="1557871"/>
                    <a:ext cx="70212" cy="266577"/>
                    <a:chOff x="6051275" y="3616391"/>
                    <a:chExt cx="70213" cy="266579"/>
                  </a:xfrm>
                </p:grpSpPr>
                <p:sp>
                  <p:nvSpPr>
                    <p:cNvPr id="190" name="Google Shape;190;p6"/>
                    <p:cNvSpPr/>
                    <p:nvPr/>
                  </p:nvSpPr>
                  <p:spPr>
                    <a:xfrm>
                      <a:off x="6060853" y="361639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91" name="Google Shape;191;p6"/>
                    <p:cNvSpPr/>
                    <p:nvPr/>
                  </p:nvSpPr>
                  <p:spPr>
                    <a:xfrm>
                      <a:off x="6051275" y="382308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192" name="Google Shape;192;p6"/>
                <p:cNvSpPr/>
                <p:nvPr/>
              </p:nvSpPr>
              <p:spPr>
                <a:xfrm rot="-549082">
                  <a:off x="7717456" y="-4594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93" name="Google Shape;193;p6"/>
                <p:cNvGrpSpPr/>
                <p:nvPr/>
              </p:nvGrpSpPr>
              <p:grpSpPr>
                <a:xfrm rot="-3298310">
                  <a:off x="8488505" y="-203587"/>
                  <a:ext cx="697299" cy="977687"/>
                  <a:chOff x="8560167" y="-247445"/>
                  <a:chExt cx="697274" cy="977652"/>
                </a:xfrm>
              </p:grpSpPr>
              <p:sp>
                <p:nvSpPr>
                  <p:cNvPr id="194" name="Google Shape;194;p6"/>
                  <p:cNvSpPr/>
                  <p:nvPr/>
                </p:nvSpPr>
                <p:spPr>
                  <a:xfrm>
                    <a:off x="8560167" y="365608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5" name="Google Shape;195;p6"/>
                  <p:cNvSpPr/>
                  <p:nvPr/>
                </p:nvSpPr>
                <p:spPr>
                  <a:xfrm>
                    <a:off x="8797599" y="37324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8579844" y="-247445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8700161" y="584477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9135329" y="42351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9" name="Google Shape;199;p6"/>
                  <p:cNvSpPr/>
                  <p:nvPr/>
                </p:nvSpPr>
                <p:spPr>
                  <a:xfrm>
                    <a:off x="8884093" y="-147652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0" name="Google Shape;200;p6"/>
                  <p:cNvSpPr/>
                  <p:nvPr/>
                </p:nvSpPr>
                <p:spPr>
                  <a:xfrm>
                    <a:off x="9015890" y="27049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1" name="Google Shape;201;p6"/>
                  <p:cNvSpPr/>
                  <p:nvPr/>
                </p:nvSpPr>
                <p:spPr>
                  <a:xfrm>
                    <a:off x="8668220" y="96499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202" name="Google Shape;202;p6"/>
              <p:cNvGrpSpPr/>
              <p:nvPr/>
            </p:nvGrpSpPr>
            <p:grpSpPr>
              <a:xfrm rot="-5400000">
                <a:off x="6787662" y="3050304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203" name="Google Shape;203;p6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204" name="Google Shape;204;p6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05" name="Google Shape;205;p6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206" name="Google Shape;206;p6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207" name="Google Shape;207;p6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8" name="Google Shape;208;p6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09" name="Google Shape;209;p6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0" name="Google Shape;210;p6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1" name="Google Shape;211;p6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2" name="Google Shape;212;p6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3" name="Google Shape;213;p6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214" name="Google Shape;214;p6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215" name="Google Shape;215;p6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216" name="Google Shape;216;p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17" name="Google Shape;217;p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18" name="Google Shape;218;p6"/>
              <p:cNvSpPr/>
              <p:nvPr/>
            </p:nvSpPr>
            <p:spPr>
              <a:xfrm rot="9884829" flipH="1">
                <a:off x="-512657" y="3785588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19" name="Google Shape;219;p6"/>
              <p:cNvGrpSpPr/>
              <p:nvPr/>
            </p:nvGrpSpPr>
            <p:grpSpPr>
              <a:xfrm rot="2996445">
                <a:off x="6894346" y="-368366"/>
                <a:ext cx="740371" cy="757532"/>
                <a:chOff x="4391775" y="4244400"/>
                <a:chExt cx="715125" cy="731700"/>
              </a:xfrm>
            </p:grpSpPr>
            <p:sp>
              <p:nvSpPr>
                <p:cNvPr id="220" name="Google Shape;220;p6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1" name="Google Shape;221;p6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2" name="Google Shape;222;p6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23" name="Google Shape;223;p6"/>
              <p:cNvGrpSpPr/>
              <p:nvPr/>
            </p:nvGrpSpPr>
            <p:grpSpPr>
              <a:xfrm>
                <a:off x="3977247" y="4829991"/>
                <a:ext cx="763146" cy="697824"/>
                <a:chOff x="3681125" y="1846650"/>
                <a:chExt cx="515500" cy="471375"/>
              </a:xfrm>
            </p:grpSpPr>
            <p:sp>
              <p:nvSpPr>
                <p:cNvPr id="224" name="Google Shape;224;p6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5" name="Google Shape;225;p6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26" name="Google Shape;226;p6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27" name="Google Shape;227;p6"/>
              <p:cNvSpPr/>
              <p:nvPr/>
            </p:nvSpPr>
            <p:spPr>
              <a:xfrm>
                <a:off x="3408055" y="252059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890895" y="479392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27103" y="2919083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30" name="Google Shape;230;p6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1" name="Google Shape;231;p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5128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-1880616" y="-928912"/>
            <a:ext cx="14974725" cy="9174075"/>
            <a:chOff x="-1410462" y="-696684"/>
            <a:chExt cx="11231044" cy="6880556"/>
          </a:xfrm>
        </p:grpSpPr>
        <p:sp>
          <p:nvSpPr>
            <p:cNvPr id="234" name="Google Shape;234;p7"/>
            <p:cNvSpPr/>
            <p:nvPr/>
          </p:nvSpPr>
          <p:spPr>
            <a:xfrm rot="-269979">
              <a:off x="-305797" y="3530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7914250" y="36024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36" name="Google Shape;236;p7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237" name="Google Shape;237;p7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238" name="Google Shape;238;p7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39" name="Google Shape;239;p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240" name="Google Shape;240;p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41" name="Google Shape;241;p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42" name="Google Shape;242;p7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43" name="Google Shape;243;p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9" name="Google Shape;249;p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0" name="Google Shape;250;p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52" name="Google Shape;252;p7"/>
            <p:cNvGrpSpPr/>
            <p:nvPr/>
          </p:nvGrpSpPr>
          <p:grpSpPr>
            <a:xfrm rot="2996445">
              <a:off x="3826046" y="-241241"/>
              <a:ext cx="740371" cy="757532"/>
              <a:chOff x="4391775" y="4244400"/>
              <a:chExt cx="715125" cy="731700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4724372" y="4708366"/>
              <a:ext cx="763146" cy="697824"/>
              <a:chOff x="3681125" y="1846650"/>
              <a:chExt cx="515500" cy="47137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-1410462" y="4083077"/>
              <a:ext cx="4341985" cy="2100795"/>
              <a:chOff x="-1318762" y="3750002"/>
              <a:chExt cx="4341985" cy="2100795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>
                <a:off x="-1318762" y="3750002"/>
                <a:ext cx="4341985" cy="2100795"/>
                <a:chOff x="-1134987" y="4100590"/>
                <a:chExt cx="4341985" cy="2100795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1134987" y="41005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621190" y="42481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64" name="Google Shape;264;p7"/>
                <p:cNvGrpSpPr/>
                <p:nvPr/>
              </p:nvGrpSpPr>
              <p:grpSpPr>
                <a:xfrm>
                  <a:off x="-130236" y="4918846"/>
                  <a:ext cx="824338" cy="865398"/>
                  <a:chOff x="-177848" y="4713546"/>
                  <a:chExt cx="824338" cy="865398"/>
                </a:xfrm>
              </p:grpSpPr>
              <p:sp>
                <p:nvSpPr>
                  <p:cNvPr id="265" name="Google Shape;265;p7"/>
                  <p:cNvSpPr/>
                  <p:nvPr/>
                </p:nvSpPr>
                <p:spPr>
                  <a:xfrm>
                    <a:off x="482680" y="53745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>
                    <a:off x="553184" y="51184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>
                    <a:off x="98288" y="54805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>
                    <a:off x="-177848" y="53418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>
                    <a:off x="225519" y="47135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>
                    <a:off x="-177" y="50761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>
                    <a:off x="396342" y="49842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>
                    <a:off x="244656" y="52245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273" name="Google Shape;273;p7"/>
              <p:cNvGrpSpPr/>
              <p:nvPr/>
            </p:nvGrpSpPr>
            <p:grpSpPr>
              <a:xfrm rot="-5189473">
                <a:off x="1779119" y="4488060"/>
                <a:ext cx="70211" cy="266572"/>
                <a:chOff x="5640409" y="3563458"/>
                <a:chExt cx="70213" cy="266579"/>
              </a:xfrm>
            </p:grpSpPr>
            <p:sp>
              <p:nvSpPr>
                <p:cNvPr id="274" name="Google Shape;274;p7"/>
                <p:cNvSpPr/>
                <p:nvPr/>
              </p:nvSpPr>
              <p:spPr>
                <a:xfrm>
                  <a:off x="5649987" y="3563458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5640409" y="3770149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276" name="Google Shape;276;p7"/>
            <p:cNvSpPr/>
            <p:nvPr/>
          </p:nvSpPr>
          <p:spPr>
            <a:xfrm rot="10800000" flipH="1">
              <a:off x="187830" y="37461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7"/>
            <p:cNvSpPr/>
            <p:nvPr/>
          </p:nvSpPr>
          <p:spPr>
            <a:xfrm rot="10800000" flipH="1">
              <a:off x="239728" y="228301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7"/>
            <p:cNvSpPr/>
            <p:nvPr/>
          </p:nvSpPr>
          <p:spPr>
            <a:xfrm rot="10800000" flipH="1">
              <a:off x="7145028" y="487068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 rot="10800000" flipH="1">
              <a:off x="8627667" y="268651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952819" y="1198567"/>
            <a:ext cx="45336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ubTitle" idx="1"/>
          </p:nvPr>
        </p:nvSpPr>
        <p:spPr>
          <a:xfrm>
            <a:off x="952819" y="4352800"/>
            <a:ext cx="4533600" cy="1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7"/>
          <p:cNvSpPr>
            <a:spLocks noGrp="1"/>
          </p:cNvSpPr>
          <p:nvPr>
            <p:ph type="pic" idx="2"/>
          </p:nvPr>
        </p:nvSpPr>
        <p:spPr>
          <a:xfrm>
            <a:off x="6096000" y="988231"/>
            <a:ext cx="5041600" cy="5036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0233963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"/>
          <p:cNvGrpSpPr/>
          <p:nvPr/>
        </p:nvGrpSpPr>
        <p:grpSpPr>
          <a:xfrm>
            <a:off x="-1283480" y="-794406"/>
            <a:ext cx="14037149" cy="8723932"/>
            <a:chOff x="-962610" y="-595805"/>
            <a:chExt cx="10527862" cy="6542949"/>
          </a:xfrm>
        </p:grpSpPr>
        <p:grpSp>
          <p:nvGrpSpPr>
            <p:cNvPr id="285" name="Google Shape;285;p8"/>
            <p:cNvGrpSpPr/>
            <p:nvPr/>
          </p:nvGrpSpPr>
          <p:grpSpPr>
            <a:xfrm rot="421830" flipH="1">
              <a:off x="-802104" y="-434622"/>
              <a:ext cx="2805458" cy="2795036"/>
              <a:chOff x="7545828" y="-718153"/>
              <a:chExt cx="2805405" cy="2794983"/>
            </a:xfrm>
          </p:grpSpPr>
          <p:grpSp>
            <p:nvGrpSpPr>
              <p:cNvPr id="286" name="Google Shape;286;p8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88" name="Google Shape;288;p8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289" name="Google Shape;289;p8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0" name="Google Shape;290;p8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291" name="Google Shape;291;p8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92" name="Google Shape;292;p8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293" name="Google Shape;293;p8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01" name="Google Shape;301;p8"/>
            <p:cNvGrpSpPr/>
            <p:nvPr/>
          </p:nvGrpSpPr>
          <p:grpSpPr>
            <a:xfrm rot="-5400000">
              <a:off x="6343862" y="2725754"/>
              <a:ext cx="4341985" cy="2100795"/>
              <a:chOff x="-1013962" y="3673802"/>
              <a:chExt cx="4341985" cy="2100795"/>
            </a:xfrm>
          </p:grpSpPr>
          <p:grpSp>
            <p:nvGrpSpPr>
              <p:cNvPr id="302" name="Google Shape;302;p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03" name="Google Shape;303;p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05" name="Google Shape;305;p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06" name="Google Shape;306;p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3" name="Google Shape;313;p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14" name="Google Shape;314;p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15" name="Google Shape;315;p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17" name="Google Shape;317;p8"/>
            <p:cNvSpPr/>
            <p:nvPr/>
          </p:nvSpPr>
          <p:spPr>
            <a:xfrm rot="9884829" flipH="1">
              <a:off x="30618" y="36525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7058263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19" name="Google Shape;319;p8"/>
            <p:cNvGrpSpPr/>
            <p:nvPr/>
          </p:nvGrpSpPr>
          <p:grpSpPr>
            <a:xfrm rot="2996445">
              <a:off x="6566121" y="3991709"/>
              <a:ext cx="740371" cy="757532"/>
              <a:chOff x="4391775" y="4244400"/>
              <a:chExt cx="715125" cy="731700"/>
            </a:xfrm>
          </p:grpSpPr>
          <p:sp>
            <p:nvSpPr>
              <p:cNvPr id="320" name="Google Shape;320;p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3" name="Google Shape;323;p8"/>
            <p:cNvSpPr/>
            <p:nvPr/>
          </p:nvSpPr>
          <p:spPr>
            <a:xfrm>
              <a:off x="8129873" y="150434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2812520" y="446238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14578" y="297550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195161" y="460599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1671200" y="1620600"/>
            <a:ext cx="8849600" cy="3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837831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9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330" name="Google Shape;330;p9"/>
            <p:cNvSpPr/>
            <p:nvPr/>
          </p:nvSpPr>
          <p:spPr>
            <a:xfrm rot="425420" flipH="1">
              <a:off x="7975294" y="390253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9"/>
            <p:cNvSpPr/>
            <p:nvPr/>
          </p:nvSpPr>
          <p:spPr>
            <a:xfrm rot="-10587449" flipH="1">
              <a:off x="-329433" y="8610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6301442" y="4353675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2903455" y="46395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4321124" y="61661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6" name="Google Shape;336;p9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337" name="Google Shape;337;p9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39" name="Google Shape;339;p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40" name="Google Shape;340;p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1" name="Google Shape;341;p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342" name="Google Shape;342;p9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43" name="Google Shape;343;p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44" name="Google Shape;344;p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352" name="Google Shape;352;p9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64" name="Google Shape;364;p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65" name="Google Shape;365;p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6" name="Google Shape;366;p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7" name="Google Shape;367;p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8" name="Google Shape;368;p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69" name="Google Shape;369;p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0" name="Google Shape;370;p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1" name="Google Shape;371;p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72" name="Google Shape;372;p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373" name="Google Shape;373;p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74" name="Google Shape;374;p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2551600" y="1611367"/>
            <a:ext cx="7088800" cy="1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2551600" y="3117267"/>
            <a:ext cx="7088800" cy="1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758576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0"/>
          <p:cNvGrpSpPr/>
          <p:nvPr/>
        </p:nvGrpSpPr>
        <p:grpSpPr>
          <a:xfrm>
            <a:off x="-2368689" y="-2837987"/>
            <a:ext cx="15749911" cy="10527003"/>
            <a:chOff x="-1776517" y="-2128490"/>
            <a:chExt cx="11812433" cy="7895252"/>
          </a:xfrm>
        </p:grpSpPr>
        <p:sp>
          <p:nvSpPr>
            <p:cNvPr id="380" name="Google Shape;380;p10"/>
            <p:cNvSpPr/>
            <p:nvPr/>
          </p:nvSpPr>
          <p:spPr>
            <a:xfrm rot="915171">
              <a:off x="-223357" y="22131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1" name="Google Shape;381;p10"/>
            <p:cNvGrpSpPr/>
            <p:nvPr/>
          </p:nvGrpSpPr>
          <p:grpSpPr>
            <a:xfrm rot="-3014747">
              <a:off x="-1090455" y="-1532075"/>
              <a:ext cx="3061704" cy="3220470"/>
              <a:chOff x="7173820" y="-1293869"/>
              <a:chExt cx="3061683" cy="3220448"/>
            </a:xfrm>
          </p:grpSpPr>
          <p:grpSp>
            <p:nvGrpSpPr>
              <p:cNvPr id="382" name="Google Shape;382;p10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83" name="Google Shape;383;p10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384" name="Google Shape;384;p10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85" name="Google Shape;385;p1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86" name="Google Shape;386;p1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387" name="Google Shape;387;p10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8" name="Google Shape;388;p10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1" name="Google Shape;391;p10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2" name="Google Shape;392;p10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4" name="Google Shape;394;p10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5" name="Google Shape;395;p10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397" name="Google Shape;397;p10"/>
            <p:cNvSpPr/>
            <p:nvPr/>
          </p:nvSpPr>
          <p:spPr>
            <a:xfrm>
              <a:off x="8166995" y="23594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8" name="Google Shape;398;p10"/>
            <p:cNvGrpSpPr/>
            <p:nvPr/>
          </p:nvGrpSpPr>
          <p:grpSpPr>
            <a:xfrm flipH="1">
              <a:off x="5570428" y="3445251"/>
              <a:ext cx="4465489" cy="2321512"/>
              <a:chOff x="-1075731" y="3535076"/>
              <a:chExt cx="4465489" cy="2321512"/>
            </a:xfrm>
          </p:grpSpPr>
          <p:grpSp>
            <p:nvGrpSpPr>
              <p:cNvPr id="399" name="Google Shape;399;p10"/>
              <p:cNvGrpSpPr/>
              <p:nvPr/>
            </p:nvGrpSpPr>
            <p:grpSpPr>
              <a:xfrm>
                <a:off x="-1075731" y="3535076"/>
                <a:ext cx="4465489" cy="2321512"/>
                <a:chOff x="-891956" y="3885663"/>
                <a:chExt cx="4465489" cy="2321512"/>
              </a:xfrm>
            </p:grpSpPr>
            <p:sp>
              <p:nvSpPr>
                <p:cNvPr id="400" name="Google Shape;400;p10"/>
                <p:cNvSpPr/>
                <p:nvPr/>
              </p:nvSpPr>
              <p:spPr>
                <a:xfrm rot="223296">
                  <a:off x="-830202" y="4024424"/>
                  <a:ext cx="4341981" cy="204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1" name="Google Shape;401;p10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02" name="Google Shape;402;p10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03" name="Google Shape;403;p10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4" name="Google Shape;404;p10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5" name="Google Shape;405;p10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6" name="Google Shape;406;p10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09" name="Google Shape;409;p10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411" name="Google Shape;411;p10"/>
              <p:cNvGrpSpPr/>
              <p:nvPr/>
            </p:nvGrpSpPr>
            <p:grpSpPr>
              <a:xfrm rot="-5189473">
                <a:off x="2083919" y="4475431"/>
                <a:ext cx="70211" cy="266572"/>
                <a:chOff x="5671669" y="3866922"/>
                <a:chExt cx="70213" cy="266579"/>
              </a:xfrm>
            </p:grpSpPr>
            <p:sp>
              <p:nvSpPr>
                <p:cNvPr id="412" name="Google Shape;412;p10"/>
                <p:cNvSpPr/>
                <p:nvPr/>
              </p:nvSpPr>
              <p:spPr>
                <a:xfrm>
                  <a:off x="5681247" y="3866922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3" name="Google Shape;413;p10"/>
                <p:cNvSpPr/>
                <p:nvPr/>
              </p:nvSpPr>
              <p:spPr>
                <a:xfrm>
                  <a:off x="5671669" y="407361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14" name="Google Shape;414;p10"/>
            <p:cNvSpPr/>
            <p:nvPr/>
          </p:nvSpPr>
          <p:spPr>
            <a:xfrm>
              <a:off x="7475392" y="40485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409066" y="31007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10"/>
            <p:cNvSpPr/>
            <p:nvPr/>
          </p:nvSpPr>
          <p:spPr>
            <a:xfrm rot="-5248956" flipH="1">
              <a:off x="3115584" y="-41060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17" name="Google Shape;417;p10"/>
            <p:cNvGrpSpPr/>
            <p:nvPr/>
          </p:nvGrpSpPr>
          <p:grpSpPr>
            <a:xfrm rot="2996445">
              <a:off x="5500646" y="-568216"/>
              <a:ext cx="740371" cy="757532"/>
              <a:chOff x="4391775" y="4244400"/>
              <a:chExt cx="715125" cy="731700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21" name="Google Shape;421;p10"/>
          <p:cNvSpPr txBox="1">
            <a:spLocks noGrp="1"/>
          </p:cNvSpPr>
          <p:nvPr>
            <p:ph type="body" idx="1"/>
          </p:nvPr>
        </p:nvSpPr>
        <p:spPr>
          <a:xfrm>
            <a:off x="5209635" y="504949"/>
            <a:ext cx="6038800" cy="2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latin typeface="Chewy"/>
                <a:ea typeface="Chewy"/>
                <a:cs typeface="Chewy"/>
                <a:sym typeface="Chewy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8800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subTitle" idx="1"/>
          </p:nvPr>
        </p:nvSpPr>
        <p:spPr>
          <a:xfrm>
            <a:off x="1399627" y="3650357"/>
            <a:ext cx="4209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733" b="1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1399609" y="4119567"/>
            <a:ext cx="4209200" cy="1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3"/>
          </p:nvPr>
        </p:nvSpPr>
        <p:spPr>
          <a:xfrm>
            <a:off x="6707727" y="3650357"/>
            <a:ext cx="4209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733" b="1">
                <a:solidFill>
                  <a:schemeClr val="accent5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4"/>
          </p:nvPr>
        </p:nvSpPr>
        <p:spPr>
          <a:xfrm>
            <a:off x="6707736" y="4117367"/>
            <a:ext cx="4209200" cy="12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-1274297" y="150082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" name="Google Shape;59;p5"/>
          <p:cNvSpPr/>
          <p:nvPr/>
        </p:nvSpPr>
        <p:spPr>
          <a:xfrm>
            <a:off x="-1011500" y="5928437"/>
            <a:ext cx="2348831" cy="1318529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5"/>
          <p:cNvSpPr/>
          <p:nvPr/>
        </p:nvSpPr>
        <p:spPr>
          <a:xfrm flipH="1">
            <a:off x="10097869" y="-550007"/>
            <a:ext cx="2554200" cy="2706429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1" name="Google Shape;61;p5"/>
          <p:cNvGrpSpPr/>
          <p:nvPr/>
        </p:nvGrpSpPr>
        <p:grpSpPr>
          <a:xfrm flipH="1">
            <a:off x="10574620" y="5315537"/>
            <a:ext cx="1799096" cy="1571345"/>
            <a:chOff x="4174688" y="2867426"/>
            <a:chExt cx="675133" cy="589667"/>
          </a:xfrm>
        </p:grpSpPr>
        <p:sp>
          <p:nvSpPr>
            <p:cNvPr id="62" name="Google Shape;62;p5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9" name="Google Shape;69;p5"/>
          <p:cNvSpPr/>
          <p:nvPr/>
        </p:nvSpPr>
        <p:spPr>
          <a:xfrm rot="10800000" flipH="1">
            <a:off x="4521796" y="6471943"/>
            <a:ext cx="1799037" cy="981484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0" name="Google Shape;70;p5"/>
          <p:cNvSpPr/>
          <p:nvPr/>
        </p:nvSpPr>
        <p:spPr>
          <a:xfrm>
            <a:off x="7301681" y="-428527"/>
            <a:ext cx="1175976" cy="739609"/>
          </a:xfrm>
          <a:custGeom>
            <a:avLst/>
            <a:gdLst/>
            <a:ahLst/>
            <a:cxnLst/>
            <a:rect l="l" t="t" r="r" b="b"/>
            <a:pathLst>
              <a:path w="47083" h="29612" extrusionOk="0">
                <a:moveTo>
                  <a:pt x="25392" y="1"/>
                </a:moveTo>
                <a:cubicBezTo>
                  <a:pt x="24571" y="1"/>
                  <a:pt x="23700" y="241"/>
                  <a:pt x="22782" y="684"/>
                </a:cubicBezTo>
                <a:cubicBezTo>
                  <a:pt x="19511" y="2254"/>
                  <a:pt x="17489" y="6067"/>
                  <a:pt x="17918" y="9817"/>
                </a:cubicBezTo>
                <a:cubicBezTo>
                  <a:pt x="17947" y="10081"/>
                  <a:pt x="17832" y="10223"/>
                  <a:pt x="17633" y="10331"/>
                </a:cubicBezTo>
                <a:cubicBezTo>
                  <a:pt x="17588" y="10355"/>
                  <a:pt x="17548" y="10366"/>
                  <a:pt x="17511" y="10366"/>
                </a:cubicBezTo>
                <a:cubicBezTo>
                  <a:pt x="17396" y="10366"/>
                  <a:pt x="17318" y="10263"/>
                  <a:pt x="17247" y="10160"/>
                </a:cubicBezTo>
                <a:cubicBezTo>
                  <a:pt x="16905" y="9702"/>
                  <a:pt x="16476" y="9346"/>
                  <a:pt x="16019" y="9024"/>
                </a:cubicBezTo>
                <a:cubicBezTo>
                  <a:pt x="15053" y="8356"/>
                  <a:pt x="14054" y="8026"/>
                  <a:pt x="13079" y="8026"/>
                </a:cubicBezTo>
                <a:cubicBezTo>
                  <a:pt x="11811" y="8026"/>
                  <a:pt x="10582" y="8583"/>
                  <a:pt x="9513" y="9682"/>
                </a:cubicBezTo>
                <a:cubicBezTo>
                  <a:pt x="8520" y="10710"/>
                  <a:pt x="7848" y="11917"/>
                  <a:pt x="7456" y="13288"/>
                </a:cubicBezTo>
                <a:cubicBezTo>
                  <a:pt x="7310" y="13795"/>
                  <a:pt x="7244" y="13933"/>
                  <a:pt x="6944" y="13933"/>
                </a:cubicBezTo>
                <a:cubicBezTo>
                  <a:pt x="6864" y="13933"/>
                  <a:pt x="6768" y="13923"/>
                  <a:pt x="6649" y="13908"/>
                </a:cubicBezTo>
                <a:cubicBezTo>
                  <a:pt x="6409" y="13878"/>
                  <a:pt x="6173" y="13863"/>
                  <a:pt x="5941" y="13863"/>
                </a:cubicBezTo>
                <a:cubicBezTo>
                  <a:pt x="4752" y="13863"/>
                  <a:pt x="3652" y="14245"/>
                  <a:pt x="2607" y="14873"/>
                </a:cubicBezTo>
                <a:cubicBezTo>
                  <a:pt x="2215" y="15101"/>
                  <a:pt x="1872" y="15401"/>
                  <a:pt x="1559" y="15737"/>
                </a:cubicBezTo>
                <a:cubicBezTo>
                  <a:pt x="129" y="17257"/>
                  <a:pt x="1" y="19758"/>
                  <a:pt x="1622" y="21050"/>
                </a:cubicBezTo>
                <a:cubicBezTo>
                  <a:pt x="1687" y="21100"/>
                  <a:pt x="1744" y="21156"/>
                  <a:pt x="1793" y="21221"/>
                </a:cubicBezTo>
                <a:cubicBezTo>
                  <a:pt x="1893" y="21357"/>
                  <a:pt x="1958" y="21499"/>
                  <a:pt x="1836" y="21657"/>
                </a:cubicBezTo>
                <a:cubicBezTo>
                  <a:pt x="1250" y="22392"/>
                  <a:pt x="1593" y="23093"/>
                  <a:pt x="1958" y="23749"/>
                </a:cubicBezTo>
                <a:cubicBezTo>
                  <a:pt x="2472" y="24670"/>
                  <a:pt x="3279" y="25285"/>
                  <a:pt x="4164" y="25792"/>
                </a:cubicBezTo>
                <a:cubicBezTo>
                  <a:pt x="5722" y="26684"/>
                  <a:pt x="7420" y="27098"/>
                  <a:pt x="9199" y="27170"/>
                </a:cubicBezTo>
                <a:cubicBezTo>
                  <a:pt x="9371" y="27177"/>
                  <a:pt x="9541" y="27180"/>
                  <a:pt x="9711" y="27180"/>
                </a:cubicBezTo>
                <a:cubicBezTo>
                  <a:pt x="12008" y="27180"/>
                  <a:pt x="14146" y="26589"/>
                  <a:pt x="16061" y="25199"/>
                </a:cubicBezTo>
                <a:cubicBezTo>
                  <a:pt x="16265" y="25052"/>
                  <a:pt x="16392" y="24969"/>
                  <a:pt x="16483" y="24969"/>
                </a:cubicBezTo>
                <a:cubicBezTo>
                  <a:pt x="16600" y="24969"/>
                  <a:pt x="16658" y="25105"/>
                  <a:pt x="16747" y="25414"/>
                </a:cubicBezTo>
                <a:cubicBezTo>
                  <a:pt x="17076" y="26564"/>
                  <a:pt x="17825" y="27326"/>
                  <a:pt x="18869" y="27777"/>
                </a:cubicBezTo>
                <a:cubicBezTo>
                  <a:pt x="19993" y="28262"/>
                  <a:pt x="21103" y="28513"/>
                  <a:pt x="22196" y="28513"/>
                </a:cubicBezTo>
                <a:cubicBezTo>
                  <a:pt x="23630" y="28513"/>
                  <a:pt x="25033" y="28081"/>
                  <a:pt x="26394" y="27177"/>
                </a:cubicBezTo>
                <a:cubicBezTo>
                  <a:pt x="26624" y="27024"/>
                  <a:pt x="26781" y="26939"/>
                  <a:pt x="26898" y="26939"/>
                </a:cubicBezTo>
                <a:cubicBezTo>
                  <a:pt x="27064" y="26939"/>
                  <a:pt x="27148" y="27111"/>
                  <a:pt x="27244" y="27506"/>
                </a:cubicBezTo>
                <a:cubicBezTo>
                  <a:pt x="27508" y="28584"/>
                  <a:pt x="28209" y="29205"/>
                  <a:pt x="29238" y="29477"/>
                </a:cubicBezTo>
                <a:cubicBezTo>
                  <a:pt x="29585" y="29568"/>
                  <a:pt x="29941" y="29612"/>
                  <a:pt x="30297" y="29612"/>
                </a:cubicBezTo>
                <a:cubicBezTo>
                  <a:pt x="32115" y="29612"/>
                  <a:pt x="33940" y="28478"/>
                  <a:pt x="34657" y="26769"/>
                </a:cubicBezTo>
                <a:cubicBezTo>
                  <a:pt x="34786" y="26469"/>
                  <a:pt x="34878" y="26156"/>
                  <a:pt x="35000" y="25863"/>
                </a:cubicBezTo>
                <a:cubicBezTo>
                  <a:pt x="35072" y="25683"/>
                  <a:pt x="35157" y="25591"/>
                  <a:pt x="35248" y="25591"/>
                </a:cubicBezTo>
                <a:cubicBezTo>
                  <a:pt x="35327" y="25591"/>
                  <a:pt x="35410" y="25660"/>
                  <a:pt x="35493" y="25799"/>
                </a:cubicBezTo>
                <a:cubicBezTo>
                  <a:pt x="35692" y="26149"/>
                  <a:pt x="35843" y="26521"/>
                  <a:pt x="36021" y="26884"/>
                </a:cubicBezTo>
                <a:cubicBezTo>
                  <a:pt x="36428" y="27710"/>
                  <a:pt x="37079" y="28199"/>
                  <a:pt x="37992" y="28199"/>
                </a:cubicBezTo>
                <a:cubicBezTo>
                  <a:pt x="38011" y="28199"/>
                  <a:pt x="38030" y="28199"/>
                  <a:pt x="38049" y="28199"/>
                </a:cubicBezTo>
                <a:cubicBezTo>
                  <a:pt x="38978" y="28176"/>
                  <a:pt x="39650" y="27691"/>
                  <a:pt x="40049" y="26828"/>
                </a:cubicBezTo>
                <a:cubicBezTo>
                  <a:pt x="40213" y="26478"/>
                  <a:pt x="40327" y="26127"/>
                  <a:pt x="40349" y="25741"/>
                </a:cubicBezTo>
                <a:cubicBezTo>
                  <a:pt x="40392" y="25177"/>
                  <a:pt x="40428" y="24613"/>
                  <a:pt x="40299" y="24056"/>
                </a:cubicBezTo>
                <a:cubicBezTo>
                  <a:pt x="40263" y="23885"/>
                  <a:pt x="40141" y="23664"/>
                  <a:pt x="40399" y="23571"/>
                </a:cubicBezTo>
                <a:cubicBezTo>
                  <a:pt x="40438" y="23556"/>
                  <a:pt x="40476" y="23550"/>
                  <a:pt x="40514" y="23550"/>
                </a:cubicBezTo>
                <a:cubicBezTo>
                  <a:pt x="40658" y="23550"/>
                  <a:pt x="40783" y="23650"/>
                  <a:pt x="40892" y="23763"/>
                </a:cubicBezTo>
                <a:cubicBezTo>
                  <a:pt x="40942" y="23821"/>
                  <a:pt x="40978" y="23898"/>
                  <a:pt x="41012" y="23970"/>
                </a:cubicBezTo>
                <a:cubicBezTo>
                  <a:pt x="41249" y="24392"/>
                  <a:pt x="41634" y="24534"/>
                  <a:pt x="42083" y="24534"/>
                </a:cubicBezTo>
                <a:cubicBezTo>
                  <a:pt x="43747" y="24527"/>
                  <a:pt x="45083" y="23898"/>
                  <a:pt x="46005" y="22457"/>
                </a:cubicBezTo>
                <a:cubicBezTo>
                  <a:pt x="46404" y="21835"/>
                  <a:pt x="46625" y="21149"/>
                  <a:pt x="46790" y="20436"/>
                </a:cubicBezTo>
                <a:cubicBezTo>
                  <a:pt x="47083" y="19057"/>
                  <a:pt x="46904" y="17658"/>
                  <a:pt x="46291" y="16522"/>
                </a:cubicBezTo>
                <a:cubicBezTo>
                  <a:pt x="45146" y="14418"/>
                  <a:pt x="42474" y="12950"/>
                  <a:pt x="40025" y="12950"/>
                </a:cubicBezTo>
                <a:cubicBezTo>
                  <a:pt x="39599" y="12950"/>
                  <a:pt x="39180" y="12994"/>
                  <a:pt x="38777" y="13087"/>
                </a:cubicBezTo>
                <a:cubicBezTo>
                  <a:pt x="37636" y="13351"/>
                  <a:pt x="36565" y="13766"/>
                  <a:pt x="36265" y="15123"/>
                </a:cubicBezTo>
                <a:cubicBezTo>
                  <a:pt x="36237" y="15232"/>
                  <a:pt x="36175" y="15316"/>
                  <a:pt x="36056" y="15316"/>
                </a:cubicBezTo>
                <a:cubicBezTo>
                  <a:pt x="36051" y="15316"/>
                  <a:pt x="36047" y="15316"/>
                  <a:pt x="36042" y="15315"/>
                </a:cubicBezTo>
                <a:cubicBezTo>
                  <a:pt x="35929" y="15302"/>
                  <a:pt x="35850" y="15230"/>
                  <a:pt x="35800" y="15130"/>
                </a:cubicBezTo>
                <a:cubicBezTo>
                  <a:pt x="35728" y="15002"/>
                  <a:pt x="35728" y="14873"/>
                  <a:pt x="35785" y="14745"/>
                </a:cubicBezTo>
                <a:cubicBezTo>
                  <a:pt x="36229" y="13787"/>
                  <a:pt x="35972" y="12844"/>
                  <a:pt x="35692" y="11917"/>
                </a:cubicBezTo>
                <a:cubicBezTo>
                  <a:pt x="35457" y="11145"/>
                  <a:pt x="34950" y="10552"/>
                  <a:pt x="34222" y="10196"/>
                </a:cubicBezTo>
                <a:cubicBezTo>
                  <a:pt x="33571" y="9868"/>
                  <a:pt x="32907" y="9647"/>
                  <a:pt x="32221" y="9647"/>
                </a:cubicBezTo>
                <a:cubicBezTo>
                  <a:pt x="31799" y="9647"/>
                  <a:pt x="31370" y="9730"/>
                  <a:pt x="30929" y="9923"/>
                </a:cubicBezTo>
                <a:cubicBezTo>
                  <a:pt x="30836" y="9965"/>
                  <a:pt x="30758" y="9987"/>
                  <a:pt x="30696" y="9987"/>
                </a:cubicBezTo>
                <a:cubicBezTo>
                  <a:pt x="30547" y="9987"/>
                  <a:pt x="30493" y="9862"/>
                  <a:pt x="30544" y="9610"/>
                </a:cubicBezTo>
                <a:cubicBezTo>
                  <a:pt x="30636" y="9152"/>
                  <a:pt x="30643" y="8703"/>
                  <a:pt x="30659" y="8246"/>
                </a:cubicBezTo>
                <a:cubicBezTo>
                  <a:pt x="30737" y="6268"/>
                  <a:pt x="30458" y="4346"/>
                  <a:pt x="29409" y="2669"/>
                </a:cubicBezTo>
                <a:cubicBezTo>
                  <a:pt x="28248" y="813"/>
                  <a:pt x="26904" y="1"/>
                  <a:pt x="253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55330849"/>
      </p:ext>
    </p:extLst>
  </p:cSld>
  <p:clrMapOvr>
    <a:masterClrMapping/>
  </p:clrMapOvr>
  <p:hf sldNum="0"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1"/>
          <p:cNvGrpSpPr/>
          <p:nvPr/>
        </p:nvGrpSpPr>
        <p:grpSpPr>
          <a:xfrm>
            <a:off x="-1448816" y="-928912"/>
            <a:ext cx="14542925" cy="8627975"/>
            <a:chOff x="-1086612" y="-696684"/>
            <a:chExt cx="10907194" cy="6470981"/>
          </a:xfrm>
        </p:grpSpPr>
        <p:sp>
          <p:nvSpPr>
            <p:cNvPr id="424" name="Google Shape;424;p11"/>
            <p:cNvSpPr/>
            <p:nvPr/>
          </p:nvSpPr>
          <p:spPr>
            <a:xfrm rot="-269979">
              <a:off x="-390097" y="1085523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1"/>
            <p:cNvSpPr/>
            <p:nvPr/>
          </p:nvSpPr>
          <p:spPr>
            <a:xfrm rot="10800000">
              <a:off x="4680575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26" name="Google Shape;426;p11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427" name="Google Shape;427;p11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428" name="Google Shape;428;p11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29" name="Google Shape;429;p1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30" name="Google Shape;430;p1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31" name="Google Shape;431;p1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432" name="Google Shape;432;p11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33" name="Google Shape;433;p1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34" name="Google Shape;434;p1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5" name="Google Shape;435;p1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42" name="Google Shape;442;p11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6" name="Google Shape;446;p11"/>
            <p:cNvGrpSpPr/>
            <p:nvPr/>
          </p:nvGrpSpPr>
          <p:grpSpPr>
            <a:xfrm>
              <a:off x="-1086612" y="3673502"/>
              <a:ext cx="4341985" cy="2100795"/>
              <a:chOff x="-1013962" y="3673802"/>
              <a:chExt cx="4341985" cy="2100795"/>
            </a:xfrm>
          </p:grpSpPr>
          <p:grpSp>
            <p:nvGrpSpPr>
              <p:cNvPr id="447" name="Google Shape;447;p11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448" name="Google Shape;448;p1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459" name="Google Shape;459;p1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462" name="Google Shape;462;p11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11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11"/>
            <p:cNvSpPr/>
            <p:nvPr/>
          </p:nvSpPr>
          <p:spPr>
            <a:xfrm rot="10800000" flipH="1">
              <a:off x="588128" y="27211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65" name="Google Shape;465;p11"/>
          <p:cNvSpPr txBox="1">
            <a:spLocks noGrp="1"/>
          </p:cNvSpPr>
          <p:nvPr>
            <p:ph type="title" hasCustomPrompt="1"/>
          </p:nvPr>
        </p:nvSpPr>
        <p:spPr>
          <a:xfrm>
            <a:off x="5986421" y="1764667"/>
            <a:ext cx="4984000" cy="28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6" name="Google Shape;466;p11"/>
          <p:cNvSpPr txBox="1">
            <a:spLocks noGrp="1"/>
          </p:cNvSpPr>
          <p:nvPr>
            <p:ph type="subTitle" idx="1"/>
          </p:nvPr>
        </p:nvSpPr>
        <p:spPr>
          <a:xfrm>
            <a:off x="5986285" y="4427723"/>
            <a:ext cx="4984000" cy="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61035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13102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" hasCustomPrompt="1"/>
          </p:nvPr>
        </p:nvSpPr>
        <p:spPr>
          <a:xfrm>
            <a:off x="1055133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1" name="Google Shape;471;p13"/>
          <p:cNvSpPr txBox="1">
            <a:spLocks noGrp="1"/>
          </p:cNvSpPr>
          <p:nvPr>
            <p:ph type="subTitle" idx="1"/>
          </p:nvPr>
        </p:nvSpPr>
        <p:spPr>
          <a:xfrm>
            <a:off x="2671533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3"/>
          </p:nvPr>
        </p:nvSpPr>
        <p:spPr>
          <a:xfrm>
            <a:off x="2671533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55133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5"/>
          </p:nvPr>
        </p:nvSpPr>
        <p:spPr>
          <a:xfrm>
            <a:off x="2671533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6"/>
          </p:nvPr>
        </p:nvSpPr>
        <p:spPr>
          <a:xfrm>
            <a:off x="2671533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7" hasCustomPrompt="1"/>
          </p:nvPr>
        </p:nvSpPr>
        <p:spPr>
          <a:xfrm>
            <a:off x="6122067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7" name="Google Shape;477;p13"/>
          <p:cNvSpPr txBox="1">
            <a:spLocks noGrp="1"/>
          </p:cNvSpPr>
          <p:nvPr>
            <p:ph type="subTitle" idx="8"/>
          </p:nvPr>
        </p:nvSpPr>
        <p:spPr>
          <a:xfrm>
            <a:off x="7738467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9"/>
          </p:nvPr>
        </p:nvSpPr>
        <p:spPr>
          <a:xfrm>
            <a:off x="7738467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3" hasCustomPrompt="1"/>
          </p:nvPr>
        </p:nvSpPr>
        <p:spPr>
          <a:xfrm>
            <a:off x="6122067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subTitle" idx="14"/>
          </p:nvPr>
        </p:nvSpPr>
        <p:spPr>
          <a:xfrm>
            <a:off x="7738467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5"/>
          </p:nvPr>
        </p:nvSpPr>
        <p:spPr>
          <a:xfrm>
            <a:off x="7738467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82" name="Google Shape;482;p13"/>
          <p:cNvGrpSpPr/>
          <p:nvPr/>
        </p:nvGrpSpPr>
        <p:grpSpPr>
          <a:xfrm>
            <a:off x="-1474216" y="-613998"/>
            <a:ext cx="14456597" cy="8757561"/>
            <a:chOff x="-1105662" y="-460499"/>
            <a:chExt cx="10842448" cy="6568171"/>
          </a:xfrm>
        </p:grpSpPr>
        <p:grpSp>
          <p:nvGrpSpPr>
            <p:cNvPr id="483" name="Google Shape;483;p13"/>
            <p:cNvGrpSpPr/>
            <p:nvPr/>
          </p:nvGrpSpPr>
          <p:grpSpPr>
            <a:xfrm>
              <a:off x="-1105662" y="-460499"/>
              <a:ext cx="10842448" cy="6568171"/>
              <a:chOff x="-1105662" y="-460499"/>
              <a:chExt cx="10842448" cy="6568171"/>
            </a:xfrm>
          </p:grpSpPr>
          <p:sp>
            <p:nvSpPr>
              <p:cNvPr id="484" name="Google Shape;484;p13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 rot="10800000">
                <a:off x="8228575" y="26594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86" name="Google Shape;486;p13"/>
              <p:cNvGrpSpPr/>
              <p:nvPr/>
            </p:nvGrpSpPr>
            <p:grpSpPr>
              <a:xfrm rot="2996445">
                <a:off x="5742471" y="-312166"/>
                <a:ext cx="740371" cy="757532"/>
                <a:chOff x="4391775" y="4244400"/>
                <a:chExt cx="715125" cy="731700"/>
              </a:xfrm>
            </p:grpSpPr>
            <p:sp>
              <p:nvSpPr>
                <p:cNvPr id="487" name="Google Shape;487;p13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0" name="Google Shape;490;p13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94" name="Google Shape;494;p13"/>
              <p:cNvGrpSpPr/>
              <p:nvPr/>
            </p:nvGrpSpPr>
            <p:grpSpPr>
              <a:xfrm>
                <a:off x="-1105662" y="4006877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95" name="Google Shape;495;p13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6" name="Google Shape;496;p13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497" name="Google Shape;497;p13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498" name="Google Shape;498;p13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499" name="Google Shape;499;p13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0" name="Google Shape;500;p13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1" name="Google Shape;501;p13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2" name="Google Shape;502;p13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3" name="Google Shape;503;p13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4" name="Google Shape;504;p13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5" name="Google Shape;505;p13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06" name="Google Shape;506;p13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507" name="Google Shape;507;p13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508" name="Google Shape;508;p1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9" name="Google Shape;509;p1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510" name="Google Shape;510;p13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 rot="10800000" flipH="1">
                <a:off x="2744645" y="329635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14" name="Google Shape;514;p13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3"/>
            <p:cNvSpPr/>
            <p:nvPr/>
          </p:nvSpPr>
          <p:spPr>
            <a:xfrm rot="10800000" flipH="1">
              <a:off x="3119967" y="442784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1404516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4"/>
          <p:cNvGrpSpPr/>
          <p:nvPr/>
        </p:nvGrpSpPr>
        <p:grpSpPr>
          <a:xfrm>
            <a:off x="-1135549" y="345447"/>
            <a:ext cx="13922097" cy="8796819"/>
            <a:chOff x="-851662" y="259085"/>
            <a:chExt cx="10441573" cy="6597614"/>
          </a:xfrm>
        </p:grpSpPr>
        <p:sp>
          <p:nvSpPr>
            <p:cNvPr id="518" name="Google Shape;518;p14"/>
            <p:cNvSpPr/>
            <p:nvPr/>
          </p:nvSpPr>
          <p:spPr>
            <a:xfrm rot="-269979">
              <a:off x="-246172" y="1999836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4"/>
            <p:cNvSpPr/>
            <p:nvPr/>
          </p:nvSpPr>
          <p:spPr>
            <a:xfrm rot="10800000">
              <a:off x="8081700" y="26594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20" name="Google Shape;520;p14"/>
            <p:cNvGrpSpPr/>
            <p:nvPr/>
          </p:nvGrpSpPr>
          <p:grpSpPr>
            <a:xfrm>
              <a:off x="7707722" y="4792654"/>
              <a:ext cx="763146" cy="697824"/>
              <a:chOff x="3681125" y="1846650"/>
              <a:chExt cx="515500" cy="471375"/>
            </a:xfrm>
          </p:grpSpPr>
          <p:sp>
            <p:nvSpPr>
              <p:cNvPr id="521" name="Google Shape;521;p1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4" name="Google Shape;524;p14"/>
            <p:cNvGrpSpPr/>
            <p:nvPr/>
          </p:nvGrpSpPr>
          <p:grpSpPr>
            <a:xfrm>
              <a:off x="-851662" y="3857897"/>
              <a:ext cx="4403265" cy="2998802"/>
              <a:chOff x="-1013962" y="3603997"/>
              <a:chExt cx="4403265" cy="2998802"/>
            </a:xfrm>
          </p:grpSpPr>
          <p:grpSp>
            <p:nvGrpSpPr>
              <p:cNvPr id="525" name="Google Shape;525;p14"/>
              <p:cNvGrpSpPr/>
              <p:nvPr/>
            </p:nvGrpSpPr>
            <p:grpSpPr>
              <a:xfrm>
                <a:off x="-1013962" y="3603997"/>
                <a:ext cx="4403265" cy="2998802"/>
                <a:chOff x="-830187" y="3954584"/>
                <a:chExt cx="4403265" cy="2998802"/>
              </a:xfrm>
            </p:grpSpPr>
            <p:sp>
              <p:nvSpPr>
                <p:cNvPr id="526" name="Google Shape;526;p1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 rot="-9756710" flipH="1">
                  <a:off x="-429132" y="4477332"/>
                  <a:ext cx="3797121" cy="1953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28" name="Google Shape;528;p1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29" name="Google Shape;529;p1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0" name="Google Shape;530;p1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1" name="Google Shape;531;p1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2" name="Google Shape;532;p1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3" name="Google Shape;533;p1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4" name="Google Shape;534;p1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5" name="Google Shape;535;p1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36" name="Google Shape;536;p1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537" name="Google Shape;537;p14"/>
              <p:cNvGrpSpPr/>
              <p:nvPr/>
            </p:nvGrpSpPr>
            <p:grpSpPr>
              <a:xfrm rot="-5189473">
                <a:off x="2367054" y="4562870"/>
                <a:ext cx="111591" cy="269350"/>
                <a:chOff x="5580910" y="4174232"/>
                <a:chExt cx="111594" cy="269357"/>
              </a:xfrm>
            </p:grpSpPr>
            <p:sp>
              <p:nvSpPr>
                <p:cNvPr id="538" name="Google Shape;538;p14"/>
                <p:cNvSpPr/>
                <p:nvPr/>
              </p:nvSpPr>
              <p:spPr>
                <a:xfrm rot="547381">
                  <a:off x="5619023" y="4177984"/>
                  <a:ext cx="60637" cy="16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9" name="Google Shape;539;p14"/>
                <p:cNvSpPr/>
                <p:nvPr/>
              </p:nvSpPr>
              <p:spPr>
                <a:xfrm rot="547381">
                  <a:off x="5585352" y="4380244"/>
                  <a:ext cx="48355" cy="5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540" name="Google Shape;540;p14"/>
            <p:cNvSpPr/>
            <p:nvPr/>
          </p:nvSpPr>
          <p:spPr>
            <a:xfrm rot="10800000" flipH="1">
              <a:off x="600630" y="35556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14"/>
            <p:cNvSpPr/>
            <p:nvPr/>
          </p:nvSpPr>
          <p:spPr>
            <a:xfrm rot="10800000" flipH="1">
              <a:off x="2977470" y="25908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14"/>
            <p:cNvSpPr/>
            <p:nvPr/>
          </p:nvSpPr>
          <p:spPr>
            <a:xfrm rot="10800000" flipH="1">
              <a:off x="4183778" y="454956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43" name="Google Shape;543;p1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4" name="Google Shape;544;p14"/>
          <p:cNvSpPr txBox="1">
            <a:spLocks noGrp="1"/>
          </p:cNvSpPr>
          <p:nvPr>
            <p:ph type="subTitle" idx="1"/>
          </p:nvPr>
        </p:nvSpPr>
        <p:spPr>
          <a:xfrm>
            <a:off x="1680333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subTitle" idx="2"/>
          </p:nvPr>
        </p:nvSpPr>
        <p:spPr>
          <a:xfrm>
            <a:off x="1680333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3"/>
          </p:nvPr>
        </p:nvSpPr>
        <p:spPr>
          <a:xfrm>
            <a:off x="6544067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4"/>
          </p:nvPr>
        </p:nvSpPr>
        <p:spPr>
          <a:xfrm>
            <a:off x="6544067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119326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body" idx="1"/>
          </p:nvPr>
        </p:nvSpPr>
        <p:spPr>
          <a:xfrm>
            <a:off x="952767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1" name="Google Shape;551;p15"/>
          <p:cNvSpPr txBox="1">
            <a:spLocks noGrp="1"/>
          </p:cNvSpPr>
          <p:nvPr>
            <p:ph type="body" idx="2"/>
          </p:nvPr>
        </p:nvSpPr>
        <p:spPr>
          <a:xfrm>
            <a:off x="6096000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52" name="Google Shape;552;p15"/>
          <p:cNvGrpSpPr/>
          <p:nvPr/>
        </p:nvGrpSpPr>
        <p:grpSpPr>
          <a:xfrm>
            <a:off x="-2510676" y="-483795"/>
            <a:ext cx="15289999" cy="9791925"/>
            <a:chOff x="-1883007" y="-362846"/>
            <a:chExt cx="11467499" cy="7343944"/>
          </a:xfrm>
        </p:grpSpPr>
        <p:grpSp>
          <p:nvGrpSpPr>
            <p:cNvPr id="553" name="Google Shape;553;p15"/>
            <p:cNvGrpSpPr/>
            <p:nvPr/>
          </p:nvGrpSpPr>
          <p:grpSpPr>
            <a:xfrm>
              <a:off x="-1883007" y="1223249"/>
              <a:ext cx="11467499" cy="5757849"/>
              <a:chOff x="-1883007" y="1223249"/>
              <a:chExt cx="11467499" cy="5757849"/>
            </a:xfrm>
          </p:grpSpPr>
          <p:grpSp>
            <p:nvGrpSpPr>
              <p:cNvPr id="554" name="Google Shape;554;p15"/>
              <p:cNvGrpSpPr/>
              <p:nvPr/>
            </p:nvGrpSpPr>
            <p:grpSpPr>
              <a:xfrm rot="-9775884">
                <a:off x="-1459172" y="3156958"/>
                <a:ext cx="3406169" cy="3399115"/>
                <a:chOff x="6888464" y="-1383307"/>
                <a:chExt cx="3406361" cy="3399307"/>
              </a:xfrm>
            </p:grpSpPr>
            <p:grpSp>
              <p:nvGrpSpPr>
                <p:cNvPr id="555" name="Google Shape;555;p15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556" name="Google Shape;556;p15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557" name="Google Shape;557;p15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558" name="Google Shape;558;p15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559" name="Google Shape;559;p15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560" name="Google Shape;560;p15"/>
                <p:cNvSpPr/>
                <p:nvPr/>
              </p:nvSpPr>
              <p:spPr>
                <a:xfrm rot="-2539449">
                  <a:off x="7360537" y="-861338"/>
                  <a:ext cx="2462217" cy="2355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61" name="Google Shape;561;p15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562" name="Google Shape;562;p15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3" name="Google Shape;563;p15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4" name="Google Shape;564;p15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9" name="Google Shape;569;p15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570" name="Google Shape;570;p15"/>
              <p:cNvGrpSpPr/>
              <p:nvPr/>
            </p:nvGrpSpPr>
            <p:grpSpPr>
              <a:xfrm rot="-2996445" flipH="1">
                <a:off x="8686164" y="4534621"/>
                <a:ext cx="740371" cy="757532"/>
                <a:chOff x="4391775" y="4244400"/>
                <a:chExt cx="715125" cy="731700"/>
              </a:xfrm>
            </p:grpSpPr>
            <p:sp>
              <p:nvSpPr>
                <p:cNvPr id="571" name="Google Shape;571;p15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2" name="Google Shape;572;p15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3" name="Google Shape;573;p15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74" name="Google Shape;574;p15"/>
              <p:cNvSpPr/>
              <p:nvPr/>
            </p:nvSpPr>
            <p:spPr>
              <a:xfrm flipH="1">
                <a:off x="8302980" y="1574146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 flipH="1">
                <a:off x="315937" y="1223249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 flipH="1">
                <a:off x="356337" y="279487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 flipH="1">
                <a:off x="8677455" y="3732860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8" name="Google Shape;578;p15"/>
            <p:cNvGrpSpPr/>
            <p:nvPr/>
          </p:nvGrpSpPr>
          <p:grpSpPr>
            <a:xfrm flipH="1">
              <a:off x="1302413" y="-362846"/>
              <a:ext cx="763146" cy="697824"/>
              <a:chOff x="3681125" y="1846650"/>
              <a:chExt cx="515500" cy="471375"/>
            </a:xfrm>
          </p:grpSpPr>
          <p:sp>
            <p:nvSpPr>
              <p:cNvPr id="579" name="Google Shape;579;p1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34441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 preserve="1">
  <p:cSld name="Title and two columns 3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6"/>
          <p:cNvGrpSpPr/>
          <p:nvPr/>
        </p:nvGrpSpPr>
        <p:grpSpPr>
          <a:xfrm>
            <a:off x="-2174953" y="-1420340"/>
            <a:ext cx="14814705" cy="8723075"/>
            <a:chOff x="-1631215" y="-1065255"/>
            <a:chExt cx="11111029" cy="6542306"/>
          </a:xfrm>
        </p:grpSpPr>
        <p:sp>
          <p:nvSpPr>
            <p:cNvPr id="584" name="Google Shape;584;p16"/>
            <p:cNvSpPr/>
            <p:nvPr/>
          </p:nvSpPr>
          <p:spPr>
            <a:xfrm rot="-212551">
              <a:off x="-262208" y="32923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220769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86" name="Google Shape;586;p16"/>
            <p:cNvGrpSpPr/>
            <p:nvPr/>
          </p:nvGrpSpPr>
          <p:grpSpPr>
            <a:xfrm rot="-1298509" flipH="1">
              <a:off x="-1149821" y="-590411"/>
              <a:ext cx="3190602" cy="3220422"/>
              <a:chOff x="7044875" y="-1293869"/>
              <a:chExt cx="3190628" cy="3220448"/>
            </a:xfrm>
          </p:grpSpPr>
          <p:grpSp>
            <p:nvGrpSpPr>
              <p:cNvPr id="587" name="Google Shape;587;p1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588" name="Google Shape;588;p1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89" name="Google Shape;589;p1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590" name="Google Shape;590;p1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1" name="Google Shape;591;p1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592" name="Google Shape;592;p16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93" name="Google Shape;593;p1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594" name="Google Shape;594;p1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5" name="Google Shape;595;p1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6" name="Google Shape;596;p1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0" name="Google Shape;600;p1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1" name="Google Shape;601;p1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02" name="Google Shape;602;p16"/>
            <p:cNvGrpSpPr/>
            <p:nvPr/>
          </p:nvGrpSpPr>
          <p:grpSpPr>
            <a:xfrm rot="-5400000">
              <a:off x="6258424" y="2244179"/>
              <a:ext cx="4341985" cy="2100795"/>
              <a:chOff x="-1013962" y="3673802"/>
              <a:chExt cx="4341985" cy="2100795"/>
            </a:xfrm>
          </p:grpSpPr>
          <p:grpSp>
            <p:nvGrpSpPr>
              <p:cNvPr id="603" name="Google Shape;603;p1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04" name="Google Shape;604;p1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5" name="Google Shape;605;p1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06" name="Google Shape;606;p1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07" name="Google Shape;607;p1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8" name="Google Shape;608;p1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9" name="Google Shape;609;p1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0" name="Google Shape;610;p1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1" name="Google Shape;611;p1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2" name="Google Shape;612;p1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3" name="Google Shape;613;p1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4" name="Google Shape;614;p1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615" name="Google Shape;615;p1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16" name="Google Shape;616;p1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1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18" name="Google Shape;618;p16"/>
            <p:cNvGrpSpPr/>
            <p:nvPr/>
          </p:nvGrpSpPr>
          <p:grpSpPr>
            <a:xfrm rot="5678566" flipH="1">
              <a:off x="5825832" y="4698660"/>
              <a:ext cx="740367" cy="757527"/>
              <a:chOff x="4391775" y="4244400"/>
              <a:chExt cx="715125" cy="731700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622" name="Google Shape;622;p1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3" name="Google Shape;623;p16"/>
          <p:cNvSpPr txBox="1">
            <a:spLocks noGrp="1"/>
          </p:cNvSpPr>
          <p:nvPr>
            <p:ph type="subTitle" idx="1"/>
          </p:nvPr>
        </p:nvSpPr>
        <p:spPr>
          <a:xfrm>
            <a:off x="5612200" y="4325992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16"/>
          <p:cNvSpPr txBox="1">
            <a:spLocks noGrp="1"/>
          </p:cNvSpPr>
          <p:nvPr>
            <p:ph type="subTitle" idx="2"/>
          </p:nvPr>
        </p:nvSpPr>
        <p:spPr>
          <a:xfrm>
            <a:off x="5612200" y="4909797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6"/>
          <p:cNvSpPr txBox="1">
            <a:spLocks noGrp="1"/>
          </p:cNvSpPr>
          <p:nvPr>
            <p:ph type="subTitle" idx="3"/>
          </p:nvPr>
        </p:nvSpPr>
        <p:spPr>
          <a:xfrm>
            <a:off x="5607233" y="2167167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6"/>
          <p:cNvSpPr txBox="1">
            <a:spLocks noGrp="1"/>
          </p:cNvSpPr>
          <p:nvPr>
            <p:ph type="subTitle" idx="4"/>
          </p:nvPr>
        </p:nvSpPr>
        <p:spPr>
          <a:xfrm>
            <a:off x="5607233" y="2750972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50633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17"/>
          <p:cNvGrpSpPr/>
          <p:nvPr/>
        </p:nvGrpSpPr>
        <p:grpSpPr>
          <a:xfrm>
            <a:off x="-1796449" y="-2003259"/>
            <a:ext cx="15392988" cy="9869037"/>
            <a:chOff x="-1347337" y="-1502444"/>
            <a:chExt cx="11544741" cy="7401778"/>
          </a:xfrm>
        </p:grpSpPr>
        <p:sp>
          <p:nvSpPr>
            <p:cNvPr id="629" name="Google Shape;629;p17"/>
            <p:cNvSpPr/>
            <p:nvPr/>
          </p:nvSpPr>
          <p:spPr>
            <a:xfrm>
              <a:off x="-313432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7"/>
            <p:cNvSpPr/>
            <p:nvPr/>
          </p:nvSpPr>
          <p:spPr>
            <a:xfrm flipH="1">
              <a:off x="445594" y="35913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7"/>
            <p:cNvSpPr/>
            <p:nvPr/>
          </p:nvSpPr>
          <p:spPr>
            <a:xfrm flipH="1">
              <a:off x="3453480" y="261460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7"/>
            <p:cNvSpPr/>
            <p:nvPr/>
          </p:nvSpPr>
          <p:spPr>
            <a:xfrm flipH="1">
              <a:off x="5907324" y="4418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7"/>
            <p:cNvSpPr/>
            <p:nvPr/>
          </p:nvSpPr>
          <p:spPr>
            <a:xfrm flipH="1">
              <a:off x="2735420" y="434566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34" name="Google Shape;634;p17"/>
            <p:cNvGrpSpPr/>
            <p:nvPr/>
          </p:nvGrpSpPr>
          <p:grpSpPr>
            <a:xfrm flipH="1">
              <a:off x="-1347337" y="-1502444"/>
              <a:ext cx="3061683" cy="3220448"/>
              <a:chOff x="7173820" y="-1293869"/>
              <a:chExt cx="3061683" cy="3220448"/>
            </a:xfrm>
          </p:grpSpPr>
          <p:grpSp>
            <p:nvGrpSpPr>
              <p:cNvPr id="635" name="Google Shape;635;p1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36" name="Google Shape;636;p1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37" name="Google Shape;637;p1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38" name="Google Shape;638;p1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39" name="Google Shape;639;p1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640" name="Google Shape;640;p1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41" name="Google Shape;641;p1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42" name="Google Shape;642;p1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50" name="Google Shape;650;p17"/>
            <p:cNvGrpSpPr/>
            <p:nvPr/>
          </p:nvGrpSpPr>
          <p:grpSpPr>
            <a:xfrm rot="-2996445" flipH="1">
              <a:off x="8655948" y="2110909"/>
              <a:ext cx="740371" cy="757532"/>
              <a:chOff x="4391775" y="4244400"/>
              <a:chExt cx="715125" cy="73170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4" name="Google Shape;654;p17"/>
            <p:cNvGrpSpPr/>
            <p:nvPr/>
          </p:nvGrpSpPr>
          <p:grpSpPr>
            <a:xfrm flipH="1">
              <a:off x="3808848" y="4696629"/>
              <a:ext cx="763146" cy="697824"/>
              <a:chOff x="3681125" y="1846650"/>
              <a:chExt cx="515500" cy="471375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58" name="Google Shape;658;p17"/>
            <p:cNvSpPr/>
            <p:nvPr/>
          </p:nvSpPr>
          <p:spPr>
            <a:xfrm flipH="1">
              <a:off x="57764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59" name="Google Shape;659;p17"/>
            <p:cNvGrpSpPr/>
            <p:nvPr/>
          </p:nvGrpSpPr>
          <p:grpSpPr>
            <a:xfrm flipH="1">
              <a:off x="5855418" y="3798540"/>
              <a:ext cx="4341985" cy="2100795"/>
              <a:chOff x="-1013962" y="3673802"/>
              <a:chExt cx="4341985" cy="2100795"/>
            </a:xfrm>
          </p:grpSpPr>
          <p:grpSp>
            <p:nvGrpSpPr>
              <p:cNvPr id="660" name="Google Shape;660;p1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61" name="Google Shape;661;p1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63" name="Google Shape;663;p1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64" name="Google Shape;664;p1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5" name="Google Shape;665;p1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6" name="Google Shape;666;p1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7" name="Google Shape;667;p1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8" name="Google Shape;668;p1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69" name="Google Shape;669;p1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0" name="Google Shape;670;p1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71" name="Google Shape;671;p1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672" name="Google Shape;672;p1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73" name="Google Shape;673;p1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675" name="Google Shape;675;p17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6" name="Google Shape;676;p17"/>
          <p:cNvSpPr txBox="1">
            <a:spLocks noGrp="1"/>
          </p:cNvSpPr>
          <p:nvPr>
            <p:ph type="subTitle" idx="1"/>
          </p:nvPr>
        </p:nvSpPr>
        <p:spPr>
          <a:xfrm>
            <a:off x="94443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7" name="Google Shape;677;p17"/>
          <p:cNvSpPr txBox="1">
            <a:spLocks noGrp="1"/>
          </p:cNvSpPr>
          <p:nvPr>
            <p:ph type="subTitle" idx="2"/>
          </p:nvPr>
        </p:nvSpPr>
        <p:spPr>
          <a:xfrm>
            <a:off x="94443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17"/>
          <p:cNvSpPr txBox="1">
            <a:spLocks noGrp="1"/>
          </p:cNvSpPr>
          <p:nvPr>
            <p:ph type="subTitle" idx="3"/>
          </p:nvPr>
        </p:nvSpPr>
        <p:spPr>
          <a:xfrm>
            <a:off x="4344000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17"/>
          <p:cNvSpPr txBox="1">
            <a:spLocks noGrp="1"/>
          </p:cNvSpPr>
          <p:nvPr>
            <p:ph type="subTitle" idx="4"/>
          </p:nvPr>
        </p:nvSpPr>
        <p:spPr>
          <a:xfrm>
            <a:off x="4344000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subTitle" idx="5"/>
          </p:nvPr>
        </p:nvSpPr>
        <p:spPr>
          <a:xfrm>
            <a:off x="790996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7"/>
          <p:cNvSpPr txBox="1">
            <a:spLocks noGrp="1"/>
          </p:cNvSpPr>
          <p:nvPr>
            <p:ph type="subTitle" idx="6"/>
          </p:nvPr>
        </p:nvSpPr>
        <p:spPr>
          <a:xfrm>
            <a:off x="790996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294146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8"/>
          <p:cNvGrpSpPr/>
          <p:nvPr/>
        </p:nvGrpSpPr>
        <p:grpSpPr>
          <a:xfrm>
            <a:off x="-1179048" y="-1217627"/>
            <a:ext cx="15256653" cy="9552753"/>
            <a:chOff x="-884286" y="-913221"/>
            <a:chExt cx="11442490" cy="7164565"/>
          </a:xfrm>
        </p:grpSpPr>
        <p:sp>
          <p:nvSpPr>
            <p:cNvPr id="684" name="Google Shape;684;p18"/>
            <p:cNvSpPr/>
            <p:nvPr/>
          </p:nvSpPr>
          <p:spPr>
            <a:xfrm rot="-425420">
              <a:off x="-318923" y="4026314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8"/>
            <p:cNvSpPr/>
            <p:nvPr/>
          </p:nvSpPr>
          <p:spPr>
            <a:xfrm rot="10587449">
              <a:off x="8347598" y="290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8"/>
            <p:cNvSpPr/>
            <p:nvPr/>
          </p:nvSpPr>
          <p:spPr>
            <a:xfrm rot="10800000" flipH="1">
              <a:off x="2953241" y="45906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8"/>
            <p:cNvSpPr/>
            <p:nvPr/>
          </p:nvSpPr>
          <p:spPr>
            <a:xfrm rot="10800000" flipH="1">
              <a:off x="6344847" y="4476253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88" name="Google Shape;688;p18"/>
            <p:cNvGrpSpPr/>
            <p:nvPr/>
          </p:nvGrpSpPr>
          <p:grpSpPr>
            <a:xfrm rot="9990510" flipH="1">
              <a:off x="7035948" y="2703159"/>
              <a:ext cx="3190613" cy="3220433"/>
              <a:chOff x="7044875" y="-1293869"/>
              <a:chExt cx="3190628" cy="3220448"/>
            </a:xfrm>
          </p:grpSpPr>
          <p:grpSp>
            <p:nvGrpSpPr>
              <p:cNvPr id="689" name="Google Shape;689;p1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90" name="Google Shape;690;p1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691" name="Google Shape;691;p1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92" name="Google Shape;692;p1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93" name="Google Shape;693;p1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694" name="Google Shape;694;p1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95" name="Google Shape;695;p1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96" name="Google Shape;696;p1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04" name="Google Shape;704;p18"/>
            <p:cNvGrpSpPr/>
            <p:nvPr/>
          </p:nvGrpSpPr>
          <p:grpSpPr>
            <a:xfrm rot="7803555" flipH="1">
              <a:off x="3925607" y="4822905"/>
              <a:ext cx="740371" cy="757532"/>
              <a:chOff x="4391775" y="4244400"/>
              <a:chExt cx="715125" cy="731700"/>
            </a:xfrm>
          </p:grpSpPr>
          <p:sp>
            <p:nvSpPr>
              <p:cNvPr id="705" name="Google Shape;705;p1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8" name="Google Shape;708;p18"/>
            <p:cNvGrpSpPr/>
            <p:nvPr/>
          </p:nvGrpSpPr>
          <p:grpSpPr>
            <a:xfrm rot="10800000" flipH="1">
              <a:off x="7226432" y="-322295"/>
              <a:ext cx="763146" cy="697824"/>
              <a:chOff x="3681125" y="1846650"/>
              <a:chExt cx="515500" cy="471375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 rot="5650158">
              <a:off x="-1849769" y="277933"/>
              <a:ext cx="4341752" cy="2100682"/>
              <a:chOff x="-1013962" y="3673802"/>
              <a:chExt cx="4341985" cy="2100795"/>
            </a:xfrm>
          </p:grpSpPr>
          <p:grpSp>
            <p:nvGrpSpPr>
              <p:cNvPr id="713" name="Google Shape;713;p1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14" name="Google Shape;714;p1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16" name="Google Shape;716;p1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17" name="Google Shape;717;p1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8" name="Google Shape;718;p1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19" name="Google Shape;719;p1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0" name="Google Shape;720;p1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1" name="Google Shape;721;p1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2" name="Google Shape;722;p1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3" name="Google Shape;723;p1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24" name="Google Shape;724;p1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25" name="Google Shape;725;p1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26" name="Google Shape;726;p1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1"/>
          </p:nvPr>
        </p:nvSpPr>
        <p:spPr>
          <a:xfrm>
            <a:off x="2822557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2"/>
          </p:nvPr>
        </p:nvSpPr>
        <p:spPr>
          <a:xfrm>
            <a:off x="2822573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3"/>
          </p:nvPr>
        </p:nvSpPr>
        <p:spPr>
          <a:xfrm>
            <a:off x="7570324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4"/>
          </p:nvPr>
        </p:nvSpPr>
        <p:spPr>
          <a:xfrm>
            <a:off x="7570340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5"/>
          </p:nvPr>
        </p:nvSpPr>
        <p:spPr>
          <a:xfrm>
            <a:off x="2822540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subTitle" idx="6"/>
          </p:nvPr>
        </p:nvSpPr>
        <p:spPr>
          <a:xfrm>
            <a:off x="2822540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subTitle" idx="7"/>
          </p:nvPr>
        </p:nvSpPr>
        <p:spPr>
          <a:xfrm>
            <a:off x="7570307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ubTitle" idx="8"/>
          </p:nvPr>
        </p:nvSpPr>
        <p:spPr>
          <a:xfrm>
            <a:off x="7570307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674814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9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739" name="Google Shape;739;p19"/>
            <p:cNvSpPr/>
            <p:nvPr/>
          </p:nvSpPr>
          <p:spPr>
            <a:xfrm rot="-10089365" flipH="1">
              <a:off x="-647610" y="2334848"/>
              <a:ext cx="1508390" cy="1268387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9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41" name="Google Shape;741;p19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742" name="Google Shape;742;p1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743" name="Google Shape;743;p1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44" name="Google Shape;744;p1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5" name="Google Shape;745;p1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46" name="Google Shape;746;p1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747" name="Google Shape;747;p1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48" name="Google Shape;748;p1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749" name="Google Shape;749;p1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0" name="Google Shape;750;p1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1" name="Google Shape;751;p1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2" name="Google Shape;752;p1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3" name="Google Shape;753;p1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4" name="Google Shape;754;p1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5" name="Google Shape;755;p1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56" name="Google Shape;756;p1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57" name="Google Shape;757;p19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758" name="Google Shape;758;p1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0" name="Google Shape;760;p1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1" name="Google Shape;761;p19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762" name="Google Shape;762;p1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766" name="Google Shape;766;p1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67" name="Google Shape;767;p1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8" name="Google Shape;768;p1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69" name="Google Shape;769;p1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70" name="Google Shape;770;p1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1" name="Google Shape;771;p1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2" name="Google Shape;772;p1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3" name="Google Shape;773;p1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4" name="Google Shape;774;p1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5" name="Google Shape;775;p1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6" name="Google Shape;776;p1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7" name="Google Shape;777;p1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778" name="Google Shape;778;p1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781" name="Google Shape;781;p19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4" name="Google Shape;784;p19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5" name="Google Shape;785;p19"/>
          <p:cNvSpPr txBox="1">
            <a:spLocks noGrp="1"/>
          </p:cNvSpPr>
          <p:nvPr>
            <p:ph type="subTitle" idx="1"/>
          </p:nvPr>
        </p:nvSpPr>
        <p:spPr>
          <a:xfrm>
            <a:off x="952784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6" name="Google Shape;786;p19"/>
          <p:cNvSpPr txBox="1">
            <a:spLocks noGrp="1"/>
          </p:cNvSpPr>
          <p:nvPr>
            <p:ph type="subTitle" idx="2"/>
          </p:nvPr>
        </p:nvSpPr>
        <p:spPr>
          <a:xfrm>
            <a:off x="952800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7" name="Google Shape;787;p19"/>
          <p:cNvSpPr txBox="1">
            <a:spLocks noGrp="1"/>
          </p:cNvSpPr>
          <p:nvPr>
            <p:ph type="subTitle" idx="3"/>
          </p:nvPr>
        </p:nvSpPr>
        <p:spPr>
          <a:xfrm>
            <a:off x="952767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8" name="Google Shape;788;p19"/>
          <p:cNvSpPr txBox="1">
            <a:spLocks noGrp="1"/>
          </p:cNvSpPr>
          <p:nvPr>
            <p:ph type="subTitle" idx="4"/>
          </p:nvPr>
        </p:nvSpPr>
        <p:spPr>
          <a:xfrm>
            <a:off x="952767" y="49383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subTitle" idx="5"/>
          </p:nvPr>
        </p:nvSpPr>
        <p:spPr>
          <a:xfrm>
            <a:off x="4510400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0" name="Google Shape;790;p19"/>
          <p:cNvSpPr txBox="1">
            <a:spLocks noGrp="1"/>
          </p:cNvSpPr>
          <p:nvPr>
            <p:ph type="subTitle" idx="6"/>
          </p:nvPr>
        </p:nvSpPr>
        <p:spPr>
          <a:xfrm>
            <a:off x="4510409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1" name="Google Shape;791;p19"/>
          <p:cNvSpPr txBox="1">
            <a:spLocks noGrp="1"/>
          </p:cNvSpPr>
          <p:nvPr>
            <p:ph type="subTitle" idx="7"/>
          </p:nvPr>
        </p:nvSpPr>
        <p:spPr>
          <a:xfrm>
            <a:off x="4510384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2" name="Google Shape;792;p19"/>
          <p:cNvSpPr txBox="1">
            <a:spLocks noGrp="1"/>
          </p:cNvSpPr>
          <p:nvPr>
            <p:ph type="subTitle" idx="8"/>
          </p:nvPr>
        </p:nvSpPr>
        <p:spPr>
          <a:xfrm>
            <a:off x="4510391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3" name="Google Shape;793;p19"/>
          <p:cNvSpPr txBox="1">
            <a:spLocks noGrp="1"/>
          </p:cNvSpPr>
          <p:nvPr>
            <p:ph type="subTitle" idx="9"/>
          </p:nvPr>
        </p:nvSpPr>
        <p:spPr>
          <a:xfrm>
            <a:off x="8068000" y="25546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4" name="Google Shape;794;p19"/>
          <p:cNvSpPr txBox="1">
            <a:spLocks noGrp="1"/>
          </p:cNvSpPr>
          <p:nvPr>
            <p:ph type="subTitle" idx="13"/>
          </p:nvPr>
        </p:nvSpPr>
        <p:spPr>
          <a:xfrm>
            <a:off x="8068001" y="31384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5" name="Google Shape;795;p19"/>
          <p:cNvSpPr txBox="1">
            <a:spLocks noGrp="1"/>
          </p:cNvSpPr>
          <p:nvPr>
            <p:ph type="subTitle" idx="14"/>
          </p:nvPr>
        </p:nvSpPr>
        <p:spPr>
          <a:xfrm>
            <a:off x="8067984" y="43544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19"/>
          <p:cNvSpPr txBox="1">
            <a:spLocks noGrp="1"/>
          </p:cNvSpPr>
          <p:nvPr>
            <p:ph type="subTitle" idx="15"/>
          </p:nvPr>
        </p:nvSpPr>
        <p:spPr>
          <a:xfrm>
            <a:off x="8067999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586605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0"/>
          <p:cNvSpPr txBox="1">
            <a:spLocks noGrp="1"/>
          </p:cNvSpPr>
          <p:nvPr>
            <p:ph type="subTitle" idx="1"/>
          </p:nvPr>
        </p:nvSpPr>
        <p:spPr>
          <a:xfrm>
            <a:off x="6597867" y="4806371"/>
            <a:ext cx="4299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9" name="Google Shape;799;p20"/>
          <p:cNvSpPr txBox="1">
            <a:spLocks noGrp="1"/>
          </p:cNvSpPr>
          <p:nvPr>
            <p:ph type="subTitle" idx="2"/>
          </p:nvPr>
        </p:nvSpPr>
        <p:spPr>
          <a:xfrm>
            <a:off x="4965600" y="1469567"/>
            <a:ext cx="5932000" cy="1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-1006816" y="-1194128"/>
            <a:ext cx="14481925" cy="9011659"/>
            <a:chOff x="-755112" y="-895596"/>
            <a:chExt cx="10861444" cy="6758744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-755112" y="-895596"/>
              <a:ext cx="10861444" cy="6758744"/>
              <a:chOff x="-755112" y="-895596"/>
              <a:chExt cx="10861444" cy="6758744"/>
            </a:xfrm>
          </p:grpSpPr>
          <p:sp>
            <p:nvSpPr>
              <p:cNvPr id="802" name="Google Shape;802;p20"/>
              <p:cNvSpPr/>
              <p:nvPr/>
            </p:nvSpPr>
            <p:spPr>
              <a:xfrm rot="10800000" flipH="1">
                <a:off x="4463416" y="361185"/>
                <a:ext cx="217168" cy="17632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 rot="10800000">
                <a:off x="8062050" y="36749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04" name="Google Shape;804;p20"/>
              <p:cNvGrpSpPr/>
              <p:nvPr/>
            </p:nvGrpSpPr>
            <p:grpSpPr>
              <a:xfrm>
                <a:off x="7240429" y="-895596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805" name="Google Shape;805;p2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806" name="Google Shape;806;p2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807" name="Google Shape;807;p2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808" name="Google Shape;808;p2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09" name="Google Shape;809;p2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810" name="Google Shape;810;p2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11" name="Google Shape;811;p2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812" name="Google Shape;812;p2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5" name="Google Shape;815;p2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6" name="Google Shape;816;p2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9" name="Google Shape;819;p2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-755112" y="376235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821" name="Google Shape;821;p2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822" name="Google Shape;822;p2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824" name="Google Shape;824;p2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825" name="Google Shape;825;p2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6" name="Google Shape;826;p2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7" name="Google Shape;827;p2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8" name="Google Shape;828;p2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29" name="Google Shape;829;p2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0" name="Google Shape;830;p2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1" name="Google Shape;831;p2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832" name="Google Shape;832;p2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833" name="Google Shape;833;p2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834" name="Google Shape;834;p2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35" name="Google Shape;835;p2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836" name="Google Shape;836;p20"/>
              <p:cNvSpPr/>
              <p:nvPr/>
            </p:nvSpPr>
            <p:spPr>
              <a:xfrm rot="10800000" flipH="1">
                <a:off x="588128" y="27431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38" name="Google Shape;838;p20"/>
            <p:cNvSpPr/>
            <p:nvPr/>
          </p:nvSpPr>
          <p:spPr>
            <a:xfrm rot="-126492">
              <a:off x="-225113" y="301686"/>
              <a:ext cx="1508325" cy="126833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20"/>
            <p:cNvSpPr/>
            <p:nvPr/>
          </p:nvSpPr>
          <p:spPr>
            <a:xfrm rot="10800000" flipH="1">
              <a:off x="1759455" y="420903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20"/>
            <p:cNvSpPr/>
            <p:nvPr/>
          </p:nvSpPr>
          <p:spPr>
            <a:xfrm rot="10800000" flipH="1">
              <a:off x="5815798" y="474399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1" name="Google Shape;841;p20"/>
          <p:cNvGrpSpPr/>
          <p:nvPr/>
        </p:nvGrpSpPr>
        <p:grpSpPr>
          <a:xfrm rot="2996445">
            <a:off x="3523811" y="-390055"/>
            <a:ext cx="987161" cy="1010043"/>
            <a:chOff x="4391775" y="4244400"/>
            <a:chExt cx="715125" cy="731700"/>
          </a:xfrm>
        </p:grpSpPr>
        <p:sp>
          <p:nvSpPr>
            <p:cNvPr id="842" name="Google Shape;842;p20"/>
            <p:cNvSpPr/>
            <p:nvPr/>
          </p:nvSpPr>
          <p:spPr>
            <a:xfrm>
              <a:off x="4391775" y="4244400"/>
              <a:ext cx="715125" cy="731700"/>
            </a:xfrm>
            <a:custGeom>
              <a:avLst/>
              <a:gdLst/>
              <a:ahLst/>
              <a:cxnLst/>
              <a:rect l="l" t="t" r="r" b="b"/>
              <a:pathLst>
                <a:path w="28605" h="29268" extrusionOk="0">
                  <a:moveTo>
                    <a:pt x="15770" y="550"/>
                  </a:moveTo>
                  <a:cubicBezTo>
                    <a:pt x="16901" y="550"/>
                    <a:pt x="18030" y="688"/>
                    <a:pt x="19130" y="988"/>
                  </a:cubicBezTo>
                  <a:cubicBezTo>
                    <a:pt x="27056" y="3134"/>
                    <a:pt x="28605" y="12907"/>
                    <a:pt x="26758" y="19820"/>
                  </a:cubicBezTo>
                  <a:cubicBezTo>
                    <a:pt x="26311" y="21548"/>
                    <a:pt x="25625" y="23217"/>
                    <a:pt x="24731" y="24766"/>
                  </a:cubicBezTo>
                  <a:cubicBezTo>
                    <a:pt x="24106" y="25809"/>
                    <a:pt x="23331" y="26912"/>
                    <a:pt x="22288" y="27597"/>
                  </a:cubicBezTo>
                  <a:cubicBezTo>
                    <a:pt x="21692" y="27954"/>
                    <a:pt x="21007" y="28163"/>
                    <a:pt x="20292" y="28252"/>
                  </a:cubicBezTo>
                  <a:cubicBezTo>
                    <a:pt x="19308" y="28431"/>
                    <a:pt x="18355" y="28550"/>
                    <a:pt x="17372" y="28640"/>
                  </a:cubicBezTo>
                  <a:cubicBezTo>
                    <a:pt x="16627" y="28703"/>
                    <a:pt x="15862" y="28738"/>
                    <a:pt x="15089" y="28738"/>
                  </a:cubicBezTo>
                  <a:cubicBezTo>
                    <a:pt x="10415" y="28738"/>
                    <a:pt x="5434" y="27452"/>
                    <a:pt x="2801" y="23336"/>
                  </a:cubicBezTo>
                  <a:cubicBezTo>
                    <a:pt x="2364" y="22665"/>
                    <a:pt x="2012" y="21966"/>
                    <a:pt x="1746" y="21239"/>
                  </a:cubicBezTo>
                  <a:lnTo>
                    <a:pt x="1746" y="21239"/>
                  </a:lnTo>
                  <a:cubicBezTo>
                    <a:pt x="1307" y="19763"/>
                    <a:pt x="1072" y="18286"/>
                    <a:pt x="983" y="16751"/>
                  </a:cubicBezTo>
                  <a:cubicBezTo>
                    <a:pt x="745" y="13682"/>
                    <a:pt x="1103" y="10464"/>
                    <a:pt x="2622" y="7752"/>
                  </a:cubicBezTo>
                  <a:cubicBezTo>
                    <a:pt x="4231" y="4832"/>
                    <a:pt x="7151" y="2806"/>
                    <a:pt x="10191" y="1614"/>
                  </a:cubicBezTo>
                  <a:cubicBezTo>
                    <a:pt x="11966" y="942"/>
                    <a:pt x="13870" y="550"/>
                    <a:pt x="15770" y="550"/>
                  </a:cubicBezTo>
                  <a:close/>
                  <a:moveTo>
                    <a:pt x="15687" y="0"/>
                  </a:moveTo>
                  <a:cubicBezTo>
                    <a:pt x="14592" y="0"/>
                    <a:pt x="13493" y="128"/>
                    <a:pt x="12425" y="363"/>
                  </a:cubicBezTo>
                  <a:cubicBezTo>
                    <a:pt x="9267" y="1078"/>
                    <a:pt x="6049" y="2746"/>
                    <a:pt x="3874" y="5190"/>
                  </a:cubicBezTo>
                  <a:cubicBezTo>
                    <a:pt x="119" y="9391"/>
                    <a:pt x="0" y="15827"/>
                    <a:pt x="1401" y="20982"/>
                  </a:cubicBezTo>
                  <a:cubicBezTo>
                    <a:pt x="1430" y="21101"/>
                    <a:pt x="1460" y="21220"/>
                    <a:pt x="1490" y="21340"/>
                  </a:cubicBezTo>
                  <a:cubicBezTo>
                    <a:pt x="1505" y="21394"/>
                    <a:pt x="1525" y="21439"/>
                    <a:pt x="1548" y="21472"/>
                  </a:cubicBezTo>
                  <a:lnTo>
                    <a:pt x="1548" y="21472"/>
                  </a:lnTo>
                  <a:cubicBezTo>
                    <a:pt x="2629" y="24299"/>
                    <a:pt x="4762" y="26594"/>
                    <a:pt x="7509" y="27805"/>
                  </a:cubicBezTo>
                  <a:cubicBezTo>
                    <a:pt x="9968" y="28920"/>
                    <a:pt x="12700" y="29267"/>
                    <a:pt x="15365" y="29267"/>
                  </a:cubicBezTo>
                  <a:cubicBezTo>
                    <a:pt x="15478" y="29267"/>
                    <a:pt x="15591" y="29267"/>
                    <a:pt x="15703" y="29265"/>
                  </a:cubicBezTo>
                  <a:cubicBezTo>
                    <a:pt x="17699" y="29265"/>
                    <a:pt x="19696" y="28997"/>
                    <a:pt x="21603" y="28521"/>
                  </a:cubicBezTo>
                  <a:cubicBezTo>
                    <a:pt x="22586" y="28252"/>
                    <a:pt x="23361" y="27478"/>
                    <a:pt x="23957" y="26703"/>
                  </a:cubicBezTo>
                  <a:cubicBezTo>
                    <a:pt x="24970" y="25392"/>
                    <a:pt x="25774" y="23932"/>
                    <a:pt x="26340" y="22353"/>
                  </a:cubicBezTo>
                  <a:cubicBezTo>
                    <a:pt x="27920" y="18270"/>
                    <a:pt x="28218" y="13771"/>
                    <a:pt x="27145" y="9510"/>
                  </a:cubicBezTo>
                  <a:cubicBezTo>
                    <a:pt x="26281" y="6143"/>
                    <a:pt x="24463" y="3015"/>
                    <a:pt x="21335" y="1346"/>
                  </a:cubicBezTo>
                  <a:cubicBezTo>
                    <a:pt x="19595" y="409"/>
                    <a:pt x="17647" y="0"/>
                    <a:pt x="1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434225" y="4314550"/>
              <a:ext cx="592225" cy="558725"/>
            </a:xfrm>
            <a:custGeom>
              <a:avLst/>
              <a:gdLst/>
              <a:ahLst/>
              <a:cxnLst/>
              <a:rect l="l" t="t" r="r" b="b"/>
              <a:pathLst>
                <a:path w="23689" h="22349" extrusionOk="0">
                  <a:moveTo>
                    <a:pt x="12524" y="547"/>
                  </a:moveTo>
                  <a:cubicBezTo>
                    <a:pt x="12794" y="547"/>
                    <a:pt x="13064" y="585"/>
                    <a:pt x="13320" y="656"/>
                  </a:cubicBezTo>
                  <a:cubicBezTo>
                    <a:pt x="13916" y="864"/>
                    <a:pt x="14512" y="1073"/>
                    <a:pt x="15108" y="1341"/>
                  </a:cubicBezTo>
                  <a:cubicBezTo>
                    <a:pt x="18773" y="2980"/>
                    <a:pt x="22914" y="6019"/>
                    <a:pt x="23093" y="10429"/>
                  </a:cubicBezTo>
                  <a:cubicBezTo>
                    <a:pt x="23122" y="11027"/>
                    <a:pt x="23068" y="11653"/>
                    <a:pt x="22959" y="12253"/>
                  </a:cubicBezTo>
                  <a:lnTo>
                    <a:pt x="22959" y="12253"/>
                  </a:lnTo>
                  <a:cubicBezTo>
                    <a:pt x="22942" y="12268"/>
                    <a:pt x="22927" y="12294"/>
                    <a:pt x="22914" y="12336"/>
                  </a:cubicBezTo>
                  <a:cubicBezTo>
                    <a:pt x="22646" y="13349"/>
                    <a:pt x="22259" y="14302"/>
                    <a:pt x="21782" y="15226"/>
                  </a:cubicBezTo>
                  <a:cubicBezTo>
                    <a:pt x="20888" y="17193"/>
                    <a:pt x="19517" y="18861"/>
                    <a:pt x="17789" y="20172"/>
                  </a:cubicBezTo>
                  <a:cubicBezTo>
                    <a:pt x="16182" y="21320"/>
                    <a:pt x="14240" y="21778"/>
                    <a:pt x="12274" y="21778"/>
                  </a:cubicBezTo>
                  <a:cubicBezTo>
                    <a:pt x="11688" y="21778"/>
                    <a:pt x="11100" y="21737"/>
                    <a:pt x="10519" y="21662"/>
                  </a:cubicBezTo>
                  <a:cubicBezTo>
                    <a:pt x="8016" y="21305"/>
                    <a:pt x="5602" y="20262"/>
                    <a:pt x="3934" y="18385"/>
                  </a:cubicBezTo>
                  <a:cubicBezTo>
                    <a:pt x="1" y="14004"/>
                    <a:pt x="2861" y="7449"/>
                    <a:pt x="6526" y="3874"/>
                  </a:cubicBezTo>
                  <a:cubicBezTo>
                    <a:pt x="7956" y="2503"/>
                    <a:pt x="9714" y="1192"/>
                    <a:pt x="11651" y="685"/>
                  </a:cubicBezTo>
                  <a:cubicBezTo>
                    <a:pt x="11931" y="592"/>
                    <a:pt x="12228" y="547"/>
                    <a:pt x="12524" y="547"/>
                  </a:cubicBezTo>
                  <a:close/>
                  <a:moveTo>
                    <a:pt x="12634" y="0"/>
                  </a:moveTo>
                  <a:cubicBezTo>
                    <a:pt x="11889" y="0"/>
                    <a:pt x="11145" y="179"/>
                    <a:pt x="10459" y="536"/>
                  </a:cubicBezTo>
                  <a:cubicBezTo>
                    <a:pt x="9506" y="954"/>
                    <a:pt x="8612" y="1490"/>
                    <a:pt x="7778" y="2145"/>
                  </a:cubicBezTo>
                  <a:cubicBezTo>
                    <a:pt x="5573" y="3814"/>
                    <a:pt x="3844" y="6019"/>
                    <a:pt x="2772" y="8552"/>
                  </a:cubicBezTo>
                  <a:cubicBezTo>
                    <a:pt x="1699" y="11144"/>
                    <a:pt x="1282" y="14124"/>
                    <a:pt x="2474" y="16776"/>
                  </a:cubicBezTo>
                  <a:cubicBezTo>
                    <a:pt x="3546" y="19070"/>
                    <a:pt x="5662" y="20709"/>
                    <a:pt x="8016" y="21543"/>
                  </a:cubicBezTo>
                  <a:cubicBezTo>
                    <a:pt x="9374" y="22056"/>
                    <a:pt x="10907" y="22349"/>
                    <a:pt x="12430" y="22349"/>
                  </a:cubicBezTo>
                  <a:cubicBezTo>
                    <a:pt x="13648" y="22349"/>
                    <a:pt x="14860" y="22162"/>
                    <a:pt x="15972" y="21752"/>
                  </a:cubicBezTo>
                  <a:cubicBezTo>
                    <a:pt x="19696" y="20381"/>
                    <a:pt x="22080" y="16567"/>
                    <a:pt x="23153" y="12932"/>
                  </a:cubicBezTo>
                  <a:cubicBezTo>
                    <a:pt x="23182" y="12842"/>
                    <a:pt x="23212" y="12753"/>
                    <a:pt x="23212" y="12664"/>
                  </a:cubicBezTo>
                  <a:cubicBezTo>
                    <a:pt x="23689" y="10280"/>
                    <a:pt x="23123" y="7807"/>
                    <a:pt x="21693" y="5840"/>
                  </a:cubicBezTo>
                  <a:cubicBezTo>
                    <a:pt x="20352" y="4082"/>
                    <a:pt x="18624" y="2622"/>
                    <a:pt x="16627" y="1609"/>
                  </a:cubicBezTo>
                  <a:cubicBezTo>
                    <a:pt x="15852" y="1162"/>
                    <a:pt x="15048" y="805"/>
                    <a:pt x="14214" y="477"/>
                  </a:cubicBezTo>
                  <a:cubicBezTo>
                    <a:pt x="13737" y="238"/>
                    <a:pt x="13201" y="89"/>
                    <a:pt x="12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566075" y="4418825"/>
              <a:ext cx="377700" cy="387475"/>
            </a:xfrm>
            <a:custGeom>
              <a:avLst/>
              <a:gdLst/>
              <a:ahLst/>
              <a:cxnLst/>
              <a:rect l="l" t="t" r="r" b="b"/>
              <a:pathLst>
                <a:path w="15108" h="15499" extrusionOk="0">
                  <a:moveTo>
                    <a:pt x="7661" y="581"/>
                  </a:moveTo>
                  <a:cubicBezTo>
                    <a:pt x="9320" y="581"/>
                    <a:pt x="10910" y="1118"/>
                    <a:pt x="12128" y="2533"/>
                  </a:cubicBezTo>
                  <a:cubicBezTo>
                    <a:pt x="12575" y="3219"/>
                    <a:pt x="12992" y="3934"/>
                    <a:pt x="13290" y="4708"/>
                  </a:cubicBezTo>
                  <a:cubicBezTo>
                    <a:pt x="13945" y="6258"/>
                    <a:pt x="14273" y="8016"/>
                    <a:pt x="13767" y="9655"/>
                  </a:cubicBezTo>
                  <a:cubicBezTo>
                    <a:pt x="12900" y="12505"/>
                    <a:pt x="9807" y="14962"/>
                    <a:pt x="6796" y="14962"/>
                  </a:cubicBezTo>
                  <a:cubicBezTo>
                    <a:pt x="6596" y="14962"/>
                    <a:pt x="6397" y="14951"/>
                    <a:pt x="6198" y="14929"/>
                  </a:cubicBezTo>
                  <a:cubicBezTo>
                    <a:pt x="2414" y="14512"/>
                    <a:pt x="448" y="10251"/>
                    <a:pt x="328" y="6884"/>
                  </a:cubicBezTo>
                  <a:cubicBezTo>
                    <a:pt x="269" y="5662"/>
                    <a:pt x="388" y="4262"/>
                    <a:pt x="984" y="3189"/>
                  </a:cubicBezTo>
                  <a:cubicBezTo>
                    <a:pt x="1371" y="2474"/>
                    <a:pt x="2265" y="2116"/>
                    <a:pt x="2980" y="1759"/>
                  </a:cubicBezTo>
                  <a:cubicBezTo>
                    <a:pt x="4423" y="1073"/>
                    <a:pt x="6073" y="581"/>
                    <a:pt x="7661" y="581"/>
                  </a:cubicBezTo>
                  <a:close/>
                  <a:moveTo>
                    <a:pt x="7748" y="1"/>
                  </a:moveTo>
                  <a:cubicBezTo>
                    <a:pt x="6198" y="30"/>
                    <a:pt x="4708" y="358"/>
                    <a:pt x="3338" y="1014"/>
                  </a:cubicBezTo>
                  <a:cubicBezTo>
                    <a:pt x="2802" y="1222"/>
                    <a:pt x="2295" y="1490"/>
                    <a:pt x="1788" y="1788"/>
                  </a:cubicBezTo>
                  <a:cubicBezTo>
                    <a:pt x="1461" y="1937"/>
                    <a:pt x="1163" y="2176"/>
                    <a:pt x="924" y="2474"/>
                  </a:cubicBezTo>
                  <a:cubicBezTo>
                    <a:pt x="179" y="3457"/>
                    <a:pt x="60" y="4917"/>
                    <a:pt x="30" y="6079"/>
                  </a:cubicBezTo>
                  <a:cubicBezTo>
                    <a:pt x="1" y="7956"/>
                    <a:pt x="418" y="9774"/>
                    <a:pt x="1252" y="11442"/>
                  </a:cubicBezTo>
                  <a:cubicBezTo>
                    <a:pt x="2116" y="13111"/>
                    <a:pt x="3397" y="14631"/>
                    <a:pt x="5215" y="15227"/>
                  </a:cubicBezTo>
                  <a:cubicBezTo>
                    <a:pt x="5779" y="15413"/>
                    <a:pt x="6351" y="15499"/>
                    <a:pt x="6921" y="15499"/>
                  </a:cubicBezTo>
                  <a:cubicBezTo>
                    <a:pt x="9727" y="15499"/>
                    <a:pt x="12464" y="13417"/>
                    <a:pt x="13677" y="10966"/>
                  </a:cubicBezTo>
                  <a:cubicBezTo>
                    <a:pt x="15107" y="8135"/>
                    <a:pt x="14005" y="4531"/>
                    <a:pt x="12218" y="2117"/>
                  </a:cubicBezTo>
                  <a:lnTo>
                    <a:pt x="12218" y="2117"/>
                  </a:lnTo>
                  <a:cubicBezTo>
                    <a:pt x="12218" y="2117"/>
                    <a:pt x="12218" y="2117"/>
                    <a:pt x="12217" y="2116"/>
                  </a:cubicBezTo>
                  <a:lnTo>
                    <a:pt x="12217" y="2116"/>
                  </a:lnTo>
                  <a:cubicBezTo>
                    <a:pt x="12217" y="2116"/>
                    <a:pt x="12217" y="2116"/>
                    <a:pt x="12217" y="2116"/>
                  </a:cubicBezTo>
                  <a:cubicBezTo>
                    <a:pt x="12208" y="2104"/>
                    <a:pt x="12199" y="2094"/>
                    <a:pt x="12191" y="2085"/>
                  </a:cubicBezTo>
                  <a:lnTo>
                    <a:pt x="12191" y="2085"/>
                  </a:lnTo>
                  <a:cubicBezTo>
                    <a:pt x="11060" y="764"/>
                    <a:pt x="9433" y="30"/>
                    <a:pt x="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08934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-871801" y="2973013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" name="Google Shape;74;p6"/>
          <p:cNvSpPr/>
          <p:nvPr/>
        </p:nvSpPr>
        <p:spPr>
          <a:xfrm>
            <a:off x="2735113" y="6556439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5" name="Google Shape;75;p6"/>
          <p:cNvGrpSpPr/>
          <p:nvPr/>
        </p:nvGrpSpPr>
        <p:grpSpPr>
          <a:xfrm>
            <a:off x="11332409" y="5786858"/>
            <a:ext cx="1351256" cy="1275389"/>
            <a:chOff x="2971651" y="3782061"/>
            <a:chExt cx="391079" cy="369108"/>
          </a:xfrm>
        </p:grpSpPr>
        <p:sp>
          <p:nvSpPr>
            <p:cNvPr id="76" name="Google Shape;76;p6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" name="Google Shape;78;p6"/>
          <p:cNvGrpSpPr/>
          <p:nvPr/>
        </p:nvGrpSpPr>
        <p:grpSpPr>
          <a:xfrm>
            <a:off x="-959035" y="-454763"/>
            <a:ext cx="1799096" cy="1571345"/>
            <a:chOff x="4174688" y="2867426"/>
            <a:chExt cx="675133" cy="589667"/>
          </a:xfrm>
        </p:grpSpPr>
        <p:sp>
          <p:nvSpPr>
            <p:cNvPr id="79" name="Google Shape;79;p6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6" name="Google Shape;86;p6"/>
          <p:cNvSpPr/>
          <p:nvPr/>
        </p:nvSpPr>
        <p:spPr>
          <a:xfrm>
            <a:off x="10627654" y="-454766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6"/>
          <p:cNvSpPr/>
          <p:nvPr/>
        </p:nvSpPr>
        <p:spPr>
          <a:xfrm>
            <a:off x="6320532" y="-489800"/>
            <a:ext cx="1882717" cy="1027189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15065778"/>
      </p:ext>
    </p:extLst>
  </p:cSld>
  <p:clrMapOvr>
    <a:masterClrMapping/>
  </p:clrMapOvr>
  <p:hf sldNum="0" hdr="0" ft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21"/>
          <p:cNvGrpSpPr/>
          <p:nvPr/>
        </p:nvGrpSpPr>
        <p:grpSpPr>
          <a:xfrm>
            <a:off x="-2580176" y="-1834028"/>
            <a:ext cx="16041931" cy="9989295"/>
            <a:chOff x="-1935132" y="-1375521"/>
            <a:chExt cx="12031448" cy="7491971"/>
          </a:xfrm>
        </p:grpSpPr>
        <p:grpSp>
          <p:nvGrpSpPr>
            <p:cNvPr id="847" name="Google Shape;847;p21"/>
            <p:cNvGrpSpPr/>
            <p:nvPr/>
          </p:nvGrpSpPr>
          <p:grpSpPr>
            <a:xfrm rot="-6097879">
              <a:off x="-1630197" y="-1064316"/>
              <a:ext cx="3406135" cy="3399081"/>
              <a:chOff x="6888464" y="-1383307"/>
              <a:chExt cx="3406361" cy="3399307"/>
            </a:xfrm>
          </p:grpSpPr>
          <p:grpSp>
            <p:nvGrpSpPr>
              <p:cNvPr id="848" name="Google Shape;848;p21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849" name="Google Shape;849;p21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50" name="Google Shape;850;p2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851" name="Google Shape;851;p2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52" name="Google Shape;852;p2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853" name="Google Shape;853;p21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54" name="Google Shape;854;p21"/>
              <p:cNvGrpSpPr/>
              <p:nvPr/>
            </p:nvGrpSpPr>
            <p:grpSpPr>
              <a:xfrm rot="-3298310">
                <a:off x="8241542" y="-442295"/>
                <a:ext cx="768164" cy="931635"/>
                <a:chOff x="8617645" y="-547855"/>
                <a:chExt cx="768135" cy="931601"/>
              </a:xfrm>
            </p:grpSpPr>
            <p:sp>
              <p:nvSpPr>
                <p:cNvPr id="855" name="Google Shape;855;p2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8744506" y="-293390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9000494" y="-547855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63" name="Google Shape;863;p21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864" name="Google Shape;864;p21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867" name="Google Shape;867;p2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868" name="Google Shape;868;p2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69" name="Google Shape;869;p2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0" name="Google Shape;870;p2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1" name="Google Shape;871;p2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2" name="Google Shape;872;p2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3" name="Google Shape;873;p2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876" name="Google Shape;876;p2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877" name="Google Shape;877;p2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879" name="Google Shape;879;p21"/>
            <p:cNvGrpSpPr/>
            <p:nvPr/>
          </p:nvGrpSpPr>
          <p:grpSpPr>
            <a:xfrm rot="2996445">
              <a:off x="7165971" y="323134"/>
              <a:ext cx="740371" cy="757532"/>
              <a:chOff x="4391775" y="4244400"/>
              <a:chExt cx="715125" cy="731700"/>
            </a:xfrm>
          </p:grpSpPr>
          <p:sp>
            <p:nvSpPr>
              <p:cNvPr id="880" name="Google Shape;880;p2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3" name="Google Shape;883;p21"/>
            <p:cNvGrpSpPr/>
            <p:nvPr/>
          </p:nvGrpSpPr>
          <p:grpSpPr>
            <a:xfrm>
              <a:off x="1651747" y="4738529"/>
              <a:ext cx="763146" cy="697824"/>
              <a:chOff x="3681125" y="1846650"/>
              <a:chExt cx="515500" cy="471375"/>
            </a:xfrm>
          </p:grpSpPr>
          <p:sp>
            <p:nvSpPr>
              <p:cNvPr id="884" name="Google Shape;884;p2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4464892" y="48909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21"/>
            <p:cNvSpPr/>
            <p:nvPr/>
          </p:nvSpPr>
          <p:spPr>
            <a:xfrm rot="-10530021" flipH="1">
              <a:off x="-366959" y="37082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21"/>
            <p:cNvSpPr/>
            <p:nvPr/>
          </p:nvSpPr>
          <p:spPr>
            <a:xfrm rot="-1061858" flipH="1">
              <a:off x="7616711" y="1536842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1" name="Google Shape;891;p21"/>
          <p:cNvSpPr txBox="1">
            <a:spLocks noGrp="1"/>
          </p:cNvSpPr>
          <p:nvPr>
            <p:ph type="title" hasCustomPrompt="1"/>
          </p:nvPr>
        </p:nvSpPr>
        <p:spPr>
          <a:xfrm>
            <a:off x="2844573" y="742067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2" name="Google Shape;892;p21"/>
          <p:cNvSpPr txBox="1">
            <a:spLocks noGrp="1"/>
          </p:cNvSpPr>
          <p:nvPr>
            <p:ph type="subTitle" idx="1"/>
          </p:nvPr>
        </p:nvSpPr>
        <p:spPr>
          <a:xfrm>
            <a:off x="1339777" y="1876067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3" name="Google Shape;893;p21"/>
          <p:cNvSpPr txBox="1">
            <a:spLocks noGrp="1"/>
          </p:cNvSpPr>
          <p:nvPr>
            <p:ph type="title" idx="2" hasCustomPrompt="1"/>
          </p:nvPr>
        </p:nvSpPr>
        <p:spPr>
          <a:xfrm>
            <a:off x="2844573" y="2541000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>
            <a:spLocks noGrp="1"/>
          </p:cNvSpPr>
          <p:nvPr>
            <p:ph type="subTitle" idx="3"/>
          </p:nvPr>
        </p:nvSpPr>
        <p:spPr>
          <a:xfrm>
            <a:off x="1339764" y="3675196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21"/>
          <p:cNvSpPr txBox="1">
            <a:spLocks noGrp="1"/>
          </p:cNvSpPr>
          <p:nvPr>
            <p:ph type="title" idx="4" hasCustomPrompt="1"/>
          </p:nvPr>
        </p:nvSpPr>
        <p:spPr>
          <a:xfrm>
            <a:off x="2844627" y="4340133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>
            <a:spLocks noGrp="1"/>
          </p:cNvSpPr>
          <p:nvPr>
            <p:ph type="subTitle" idx="5"/>
          </p:nvPr>
        </p:nvSpPr>
        <p:spPr>
          <a:xfrm>
            <a:off x="1339836" y="5474333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960262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 preserve="1">
  <p:cSld name="Numbers and text 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99" name="Google Shape;899;p22"/>
          <p:cNvGrpSpPr/>
          <p:nvPr/>
        </p:nvGrpSpPr>
        <p:grpSpPr>
          <a:xfrm>
            <a:off x="-1842515" y="-1233712"/>
            <a:ext cx="15241425" cy="9605875"/>
            <a:chOff x="-1381887" y="-925284"/>
            <a:chExt cx="11431069" cy="7204406"/>
          </a:xfrm>
        </p:grpSpPr>
        <p:sp>
          <p:nvSpPr>
            <p:cNvPr id="900" name="Google Shape;900;p22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01" name="Google Shape;901;p22"/>
            <p:cNvGrpSpPr/>
            <p:nvPr/>
          </p:nvGrpSpPr>
          <p:grpSpPr>
            <a:xfrm>
              <a:off x="-1381887" y="-925284"/>
              <a:ext cx="11431069" cy="7204406"/>
              <a:chOff x="-1381887" y="-925284"/>
              <a:chExt cx="11431069" cy="7204406"/>
            </a:xfrm>
          </p:grpSpPr>
          <p:sp>
            <p:nvSpPr>
              <p:cNvPr id="902" name="Google Shape;902;p22"/>
              <p:cNvSpPr/>
              <p:nvPr/>
            </p:nvSpPr>
            <p:spPr>
              <a:xfrm rot="-269979">
                <a:off x="-7725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10800000">
                <a:off x="8464775" y="2404940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04" name="Google Shape;904;p22"/>
              <p:cNvGrpSpPr/>
              <p:nvPr/>
            </p:nvGrpSpPr>
            <p:grpSpPr>
              <a:xfrm>
                <a:off x="7183279" y="-925284"/>
                <a:ext cx="2865902" cy="2866186"/>
                <a:chOff x="7458517" y="-1168209"/>
                <a:chExt cx="2865902" cy="2866186"/>
              </a:xfrm>
            </p:grpSpPr>
            <p:grpSp>
              <p:nvGrpSpPr>
                <p:cNvPr id="905" name="Google Shape;905;p22"/>
                <p:cNvGrpSpPr/>
                <p:nvPr/>
              </p:nvGrpSpPr>
              <p:grpSpPr>
                <a:xfrm>
                  <a:off x="7458517" y="-1167431"/>
                  <a:ext cx="2865902" cy="2666882"/>
                  <a:chOff x="7458517" y="-1167431"/>
                  <a:chExt cx="2865902" cy="2666882"/>
                </a:xfrm>
              </p:grpSpPr>
              <p:sp>
                <p:nvSpPr>
                  <p:cNvPr id="906" name="Google Shape;906;p22"/>
                  <p:cNvSpPr/>
                  <p:nvPr/>
                </p:nvSpPr>
                <p:spPr>
                  <a:xfrm rot="5202986" flipH="1">
                    <a:off x="7634037" y="-11971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907" name="Google Shape;907;p22"/>
                  <p:cNvGrpSpPr/>
                  <p:nvPr/>
                </p:nvGrpSpPr>
                <p:grpSpPr>
                  <a:xfrm rot="8100000">
                    <a:off x="9167714" y="931320"/>
                    <a:ext cx="70212" cy="266577"/>
                    <a:chOff x="5411831" y="3863031"/>
                    <a:chExt cx="70213" cy="266579"/>
                  </a:xfrm>
                </p:grpSpPr>
                <p:sp>
                  <p:nvSpPr>
                    <p:cNvPr id="908" name="Google Shape;908;p22"/>
                    <p:cNvSpPr/>
                    <p:nvPr/>
                  </p:nvSpPr>
                  <p:spPr>
                    <a:xfrm>
                      <a:off x="5421408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09" name="Google Shape;909;p22"/>
                    <p:cNvSpPr/>
                    <p:nvPr/>
                  </p:nvSpPr>
                  <p:spPr>
                    <a:xfrm>
                      <a:off x="5411831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910" name="Google Shape;910;p22"/>
                <p:cNvSpPr/>
                <p:nvPr/>
              </p:nvSpPr>
              <p:spPr>
                <a:xfrm rot="4740398" flipH="1">
                  <a:off x="7702222" y="-9128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11" name="Google Shape;911;p22"/>
                <p:cNvGrpSpPr/>
                <p:nvPr/>
              </p:nvGrpSpPr>
              <p:grpSpPr>
                <a:xfrm rot="-3298310">
                  <a:off x="8497070" y="-594122"/>
                  <a:ext cx="781177" cy="840852"/>
                  <a:chOff x="8923026" y="-401096"/>
                  <a:chExt cx="781149" cy="840821"/>
                </a:xfrm>
              </p:grpSpPr>
              <p:sp>
                <p:nvSpPr>
                  <p:cNvPr id="912" name="Google Shape;912;p22"/>
                  <p:cNvSpPr/>
                  <p:nvPr/>
                </p:nvSpPr>
                <p:spPr>
                  <a:xfrm>
                    <a:off x="8936039" y="21813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3" name="Google Shape;913;p22"/>
                  <p:cNvSpPr/>
                  <p:nvPr/>
                </p:nvSpPr>
                <p:spPr>
                  <a:xfrm>
                    <a:off x="9123702" y="35128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4" name="Google Shape;914;p22"/>
                  <p:cNvSpPr/>
                  <p:nvPr/>
                </p:nvSpPr>
                <p:spPr>
                  <a:xfrm>
                    <a:off x="8923026" y="-17689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5" name="Google Shape;915;p22"/>
                  <p:cNvSpPr/>
                  <p:nvPr/>
                </p:nvSpPr>
                <p:spPr>
                  <a:xfrm>
                    <a:off x="9109078" y="-40109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6" name="Google Shape;916;p22"/>
                  <p:cNvSpPr/>
                  <p:nvPr/>
                </p:nvSpPr>
                <p:spPr>
                  <a:xfrm>
                    <a:off x="9582063" y="17249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7" name="Google Shape;917;p22"/>
                  <p:cNvSpPr/>
                  <p:nvPr/>
                </p:nvSpPr>
                <p:spPr>
                  <a:xfrm>
                    <a:off x="9255888" y="-15207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8" name="Google Shape;918;p22"/>
                  <p:cNvSpPr/>
                  <p:nvPr/>
                </p:nvSpPr>
                <p:spPr>
                  <a:xfrm>
                    <a:off x="9308868" y="25403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19" name="Google Shape;919;p22"/>
                  <p:cNvSpPr/>
                  <p:nvPr/>
                </p:nvSpPr>
                <p:spPr>
                  <a:xfrm>
                    <a:off x="9118022" y="30473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20" name="Google Shape;920;p22"/>
              <p:cNvGrpSpPr/>
              <p:nvPr/>
            </p:nvGrpSpPr>
            <p:grpSpPr>
              <a:xfrm rot="2996445">
                <a:off x="5447196" y="4747696"/>
                <a:ext cx="740371" cy="757532"/>
                <a:chOff x="4391775" y="4244400"/>
                <a:chExt cx="715125" cy="731700"/>
              </a:xfrm>
            </p:grpSpPr>
            <p:sp>
              <p:nvSpPr>
                <p:cNvPr id="921" name="Google Shape;921;p2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24" name="Google Shape;924;p22"/>
              <p:cNvGrpSpPr/>
              <p:nvPr/>
            </p:nvGrpSpPr>
            <p:grpSpPr>
              <a:xfrm>
                <a:off x="-414053" y="234129"/>
                <a:ext cx="763146" cy="697824"/>
                <a:chOff x="3681125" y="1846650"/>
                <a:chExt cx="515500" cy="471375"/>
              </a:xfrm>
            </p:grpSpPr>
            <p:sp>
              <p:nvSpPr>
                <p:cNvPr id="925" name="Google Shape;925;p2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928" name="Google Shape;928;p22"/>
              <p:cNvGrpSpPr/>
              <p:nvPr/>
            </p:nvGrpSpPr>
            <p:grpSpPr>
              <a:xfrm>
                <a:off x="-1381887" y="4178327"/>
                <a:ext cx="4341985" cy="2100795"/>
                <a:chOff x="-1166362" y="3826202"/>
                <a:chExt cx="4341985" cy="2100795"/>
              </a:xfrm>
            </p:grpSpPr>
            <p:grpSp>
              <p:nvGrpSpPr>
                <p:cNvPr id="929" name="Google Shape;929;p22"/>
                <p:cNvGrpSpPr/>
                <p:nvPr/>
              </p:nvGrpSpPr>
              <p:grpSpPr>
                <a:xfrm>
                  <a:off x="-1166362" y="3826202"/>
                  <a:ext cx="4341985" cy="2100795"/>
                  <a:chOff x="-982587" y="4176790"/>
                  <a:chExt cx="4341985" cy="2100795"/>
                </a:xfrm>
              </p:grpSpPr>
              <p:sp>
                <p:nvSpPr>
                  <p:cNvPr id="930" name="Google Shape;930;p22"/>
                  <p:cNvSpPr/>
                  <p:nvPr/>
                </p:nvSpPr>
                <p:spPr>
                  <a:xfrm>
                    <a:off x="-982587" y="41767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31" name="Google Shape;931;p22"/>
                  <p:cNvSpPr/>
                  <p:nvPr/>
                </p:nvSpPr>
                <p:spPr>
                  <a:xfrm>
                    <a:off x="-468790" y="43243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932" name="Google Shape;932;p22"/>
                  <p:cNvGrpSpPr/>
                  <p:nvPr/>
                </p:nvGrpSpPr>
                <p:grpSpPr>
                  <a:xfrm>
                    <a:off x="22164" y="4995046"/>
                    <a:ext cx="824338" cy="865398"/>
                    <a:chOff x="-25448" y="4789746"/>
                    <a:chExt cx="824338" cy="865398"/>
                  </a:xfrm>
                </p:grpSpPr>
                <p:sp>
                  <p:nvSpPr>
                    <p:cNvPr id="933" name="Google Shape;933;p22"/>
                    <p:cNvSpPr/>
                    <p:nvPr/>
                  </p:nvSpPr>
                  <p:spPr>
                    <a:xfrm>
                      <a:off x="635080" y="54507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4" name="Google Shape;934;p22"/>
                    <p:cNvSpPr/>
                    <p:nvPr/>
                  </p:nvSpPr>
                  <p:spPr>
                    <a:xfrm>
                      <a:off x="705584" y="51946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5" name="Google Shape;935;p22"/>
                    <p:cNvSpPr/>
                    <p:nvPr/>
                  </p:nvSpPr>
                  <p:spPr>
                    <a:xfrm>
                      <a:off x="250688" y="55567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6" name="Google Shape;936;p22"/>
                    <p:cNvSpPr/>
                    <p:nvPr/>
                  </p:nvSpPr>
                  <p:spPr>
                    <a:xfrm>
                      <a:off x="-25448" y="54180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7" name="Google Shape;937;p22"/>
                    <p:cNvSpPr/>
                    <p:nvPr/>
                  </p:nvSpPr>
                  <p:spPr>
                    <a:xfrm>
                      <a:off x="377919" y="47897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8" name="Google Shape;938;p22"/>
                    <p:cNvSpPr/>
                    <p:nvPr/>
                  </p:nvSpPr>
                  <p:spPr>
                    <a:xfrm>
                      <a:off x="152223" y="51523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39" name="Google Shape;939;p22"/>
                    <p:cNvSpPr/>
                    <p:nvPr/>
                  </p:nvSpPr>
                  <p:spPr>
                    <a:xfrm>
                      <a:off x="548742" y="50604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940" name="Google Shape;940;p22"/>
                    <p:cNvSpPr/>
                    <p:nvPr/>
                  </p:nvSpPr>
                  <p:spPr>
                    <a:xfrm>
                      <a:off x="397056" y="53007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941" name="Google Shape;941;p22"/>
                <p:cNvGrpSpPr/>
                <p:nvPr/>
              </p:nvGrpSpPr>
              <p:grpSpPr>
                <a:xfrm rot="-5189473">
                  <a:off x="1931519" y="4564260"/>
                  <a:ext cx="70211" cy="266572"/>
                  <a:chOff x="5573677" y="3720240"/>
                  <a:chExt cx="70213" cy="266579"/>
                </a:xfrm>
              </p:grpSpPr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5583255" y="3720240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5573677" y="3926931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944" name="Google Shape;944;p22"/>
              <p:cNvSpPr/>
              <p:nvPr/>
            </p:nvSpPr>
            <p:spPr>
              <a:xfrm rot="10800000" flipH="1">
                <a:off x="349105" y="3681291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 rot="10800000" flipH="1">
                <a:off x="4520398" y="4844644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 rot="10800000" flipH="1">
                <a:off x="8522280" y="4558728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48" name="Google Shape;948;p22"/>
          <p:cNvSpPr txBox="1">
            <a:spLocks noGrp="1"/>
          </p:cNvSpPr>
          <p:nvPr>
            <p:ph type="title" idx="2" hasCustomPrompt="1"/>
          </p:nvPr>
        </p:nvSpPr>
        <p:spPr>
          <a:xfrm>
            <a:off x="952800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49" name="Google Shape;949;p22"/>
          <p:cNvSpPr txBox="1">
            <a:spLocks noGrp="1"/>
          </p:cNvSpPr>
          <p:nvPr>
            <p:ph type="subTitle" idx="1"/>
          </p:nvPr>
        </p:nvSpPr>
        <p:spPr>
          <a:xfrm>
            <a:off x="952767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22"/>
          <p:cNvSpPr txBox="1">
            <a:spLocks noGrp="1"/>
          </p:cNvSpPr>
          <p:nvPr>
            <p:ph type="subTitle" idx="3"/>
          </p:nvPr>
        </p:nvSpPr>
        <p:spPr>
          <a:xfrm>
            <a:off x="952800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 idx="4" hasCustomPrompt="1"/>
          </p:nvPr>
        </p:nvSpPr>
        <p:spPr>
          <a:xfrm>
            <a:off x="4419823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5"/>
          </p:nvPr>
        </p:nvSpPr>
        <p:spPr>
          <a:xfrm>
            <a:off x="4419776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6"/>
          </p:nvPr>
        </p:nvSpPr>
        <p:spPr>
          <a:xfrm>
            <a:off x="4419808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4" name="Google Shape;954;p22"/>
          <p:cNvSpPr txBox="1">
            <a:spLocks noGrp="1"/>
          </p:cNvSpPr>
          <p:nvPr>
            <p:ph type="title" idx="7" hasCustomPrompt="1"/>
          </p:nvPr>
        </p:nvSpPr>
        <p:spPr>
          <a:xfrm>
            <a:off x="7886861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5" name="Google Shape;955;p22"/>
          <p:cNvSpPr txBox="1">
            <a:spLocks noGrp="1"/>
          </p:cNvSpPr>
          <p:nvPr>
            <p:ph type="subTitle" idx="8"/>
          </p:nvPr>
        </p:nvSpPr>
        <p:spPr>
          <a:xfrm>
            <a:off x="7886801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6" name="Google Shape;956;p22"/>
          <p:cNvSpPr txBox="1">
            <a:spLocks noGrp="1"/>
          </p:cNvSpPr>
          <p:nvPr>
            <p:ph type="subTitle" idx="9"/>
          </p:nvPr>
        </p:nvSpPr>
        <p:spPr>
          <a:xfrm>
            <a:off x="7886833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966133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23"/>
          <p:cNvGrpSpPr/>
          <p:nvPr/>
        </p:nvGrpSpPr>
        <p:grpSpPr>
          <a:xfrm>
            <a:off x="-2056635" y="-1794998"/>
            <a:ext cx="15609788" cy="10223780"/>
            <a:chOff x="-1542477" y="-1346249"/>
            <a:chExt cx="11707341" cy="7667835"/>
          </a:xfrm>
        </p:grpSpPr>
        <p:sp>
          <p:nvSpPr>
            <p:cNvPr id="959" name="Google Shape;959;p23"/>
            <p:cNvSpPr/>
            <p:nvPr/>
          </p:nvSpPr>
          <p:spPr>
            <a:xfrm flipH="1">
              <a:off x="296019" y="306521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23"/>
            <p:cNvSpPr/>
            <p:nvPr/>
          </p:nvSpPr>
          <p:spPr>
            <a:xfrm flipH="1">
              <a:off x="5167492" y="309784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23"/>
            <p:cNvSpPr/>
            <p:nvPr/>
          </p:nvSpPr>
          <p:spPr>
            <a:xfrm flipH="1">
              <a:off x="3457658" y="4674778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2" name="Google Shape;962;p23"/>
            <p:cNvGrpSpPr/>
            <p:nvPr/>
          </p:nvGrpSpPr>
          <p:grpSpPr>
            <a:xfrm flipH="1">
              <a:off x="1914285" y="4674766"/>
              <a:ext cx="763146" cy="697824"/>
              <a:chOff x="3681125" y="1846650"/>
              <a:chExt cx="515500" cy="471375"/>
            </a:xfrm>
          </p:grpSpPr>
          <p:sp>
            <p:nvSpPr>
              <p:cNvPr id="963" name="Google Shape;963;p23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966" name="Google Shape;966;p23"/>
            <p:cNvSpPr/>
            <p:nvPr/>
          </p:nvSpPr>
          <p:spPr>
            <a:xfrm rot="10374580">
              <a:off x="7519794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23"/>
            <p:cNvSpPr/>
            <p:nvPr/>
          </p:nvSpPr>
          <p:spPr>
            <a:xfrm rot="-10587449" flipH="1">
              <a:off x="-271733" y="36515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23"/>
            <p:cNvSpPr/>
            <p:nvPr/>
          </p:nvSpPr>
          <p:spPr>
            <a:xfrm flipH="1">
              <a:off x="645584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69" name="Google Shape;969;p23"/>
            <p:cNvGrpSpPr/>
            <p:nvPr/>
          </p:nvGrpSpPr>
          <p:grpSpPr>
            <a:xfrm rot="-809490" flipH="1">
              <a:off x="-1210835" y="-1018496"/>
              <a:ext cx="3190613" cy="3220433"/>
              <a:chOff x="7044875" y="-1293869"/>
              <a:chExt cx="3190628" cy="3220448"/>
            </a:xfrm>
          </p:grpSpPr>
          <p:grpSp>
            <p:nvGrpSpPr>
              <p:cNvPr id="970" name="Google Shape;970;p2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971" name="Google Shape;971;p2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72" name="Google Shape;972;p2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973" name="Google Shape;973;p2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74" name="Google Shape;974;p2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975" name="Google Shape;975;p2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76" name="Google Shape;976;p2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977" name="Google Shape;977;p2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8" name="Google Shape;978;p2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9" name="Google Shape;979;p2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0" name="Google Shape;980;p2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1" name="Google Shape;981;p2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2" name="Google Shape;982;p2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3" name="Google Shape;983;p2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85" name="Google Shape;985;p23"/>
            <p:cNvGrpSpPr/>
            <p:nvPr/>
          </p:nvGrpSpPr>
          <p:grpSpPr>
            <a:xfrm rot="-5010705">
              <a:off x="6704863" y="2995390"/>
              <a:ext cx="4342007" cy="2100806"/>
              <a:chOff x="-1013962" y="3673802"/>
              <a:chExt cx="4341985" cy="2100795"/>
            </a:xfrm>
          </p:grpSpPr>
          <p:grpSp>
            <p:nvGrpSpPr>
              <p:cNvPr id="986" name="Google Shape;986;p2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987" name="Google Shape;987;p2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989" name="Google Shape;989;p2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90" name="Google Shape;990;p2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2" name="Google Shape;992;p2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3" name="Google Shape;993;p2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4" name="Google Shape;994;p2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5" name="Google Shape;995;p2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6" name="Google Shape;996;p2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997" name="Google Shape;997;p2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998" name="Google Shape;998;p2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999" name="Google Shape;999;p2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00" name="Google Shape;1000;p2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001" name="Google Shape;1001;p23"/>
          <p:cNvSpPr txBox="1">
            <a:spLocks noGrp="1"/>
          </p:cNvSpPr>
          <p:nvPr>
            <p:ph type="title"/>
          </p:nvPr>
        </p:nvSpPr>
        <p:spPr>
          <a:xfrm>
            <a:off x="4963567" y="3586967"/>
            <a:ext cx="6401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2" hasCustomPrompt="1"/>
          </p:nvPr>
        </p:nvSpPr>
        <p:spPr>
          <a:xfrm>
            <a:off x="5104584" y="1687233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4978805" y="4808233"/>
            <a:ext cx="64016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247275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-1616503" y="-763798"/>
            <a:ext cx="14579611" cy="8885084"/>
            <a:chOff x="-1212377" y="-572849"/>
            <a:chExt cx="10934708" cy="6663813"/>
          </a:xfrm>
        </p:grpSpPr>
        <p:sp>
          <p:nvSpPr>
            <p:cNvPr id="1006" name="Google Shape;1006;p24"/>
            <p:cNvSpPr/>
            <p:nvPr/>
          </p:nvSpPr>
          <p:spPr>
            <a:xfrm rot="-4969394" flipH="1">
              <a:off x="7821343" y="17009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4"/>
            <p:cNvSpPr/>
            <p:nvPr/>
          </p:nvSpPr>
          <p:spPr>
            <a:xfrm rot="-10350154" flipH="1">
              <a:off x="-353891" y="1065142"/>
              <a:ext cx="1508309" cy="126831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24"/>
            <p:cNvSpPr/>
            <p:nvPr/>
          </p:nvSpPr>
          <p:spPr>
            <a:xfrm flipH="1">
              <a:off x="6089878" y="1993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09" name="Google Shape;1009;p24"/>
            <p:cNvGrpSpPr/>
            <p:nvPr/>
          </p:nvGrpSpPr>
          <p:grpSpPr>
            <a:xfrm rot="-9990510">
              <a:off x="-880735" y="2542779"/>
              <a:ext cx="3190613" cy="3220433"/>
              <a:chOff x="7044875" y="-1293869"/>
              <a:chExt cx="3190628" cy="3220448"/>
            </a:xfrm>
          </p:grpSpPr>
          <p:grpSp>
            <p:nvGrpSpPr>
              <p:cNvPr id="1010" name="Google Shape;1010;p24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11" name="Google Shape;1011;p24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12" name="Google Shape;1012;p24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13" name="Google Shape;1013;p24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4" name="Google Shape;1014;p24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015" name="Google Shape;1015;p24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16" name="Google Shape;1016;p24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17" name="Google Shape;1017;p24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8" name="Google Shape;1018;p24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19" name="Google Shape;1019;p24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3" name="Google Shape;1023;p24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4" name="Google Shape;1024;p24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25" name="Google Shape;1025;p24"/>
            <p:cNvGrpSpPr/>
            <p:nvPr/>
          </p:nvGrpSpPr>
          <p:grpSpPr>
            <a:xfrm rot="-2996445" flipH="1">
              <a:off x="2805698" y="-424516"/>
              <a:ext cx="740371" cy="757532"/>
              <a:chOff x="4391775" y="4244400"/>
              <a:chExt cx="715125" cy="731700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29" name="Google Shape;1029;p24"/>
            <p:cNvGrpSpPr/>
            <p:nvPr/>
          </p:nvGrpSpPr>
          <p:grpSpPr>
            <a:xfrm rot="-5145385">
              <a:off x="6343033" y="2613148"/>
              <a:ext cx="4342166" cy="2100883"/>
              <a:chOff x="-1013962" y="3673802"/>
              <a:chExt cx="4341985" cy="2100795"/>
            </a:xfrm>
          </p:grpSpPr>
          <p:grpSp>
            <p:nvGrpSpPr>
              <p:cNvPr id="1030" name="Google Shape;1030;p2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031" name="Google Shape;1031;p2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2" name="Google Shape;1032;p2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33" name="Google Shape;1033;p2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34" name="Google Shape;1034;p2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5" name="Google Shape;1035;p2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6" name="Google Shape;1036;p2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7" name="Google Shape;1037;p2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8" name="Google Shape;1038;p2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39" name="Google Shape;1039;p2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0" name="Google Shape;1040;p2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41" name="Google Shape;1041;p2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042" name="Google Shape;1042;p2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43" name="Google Shape;1043;p2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44" name="Google Shape;1044;p2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45" name="Google Shape;1045;p24"/>
            <p:cNvSpPr/>
            <p:nvPr/>
          </p:nvSpPr>
          <p:spPr>
            <a:xfrm flipH="1">
              <a:off x="622969" y="7127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6" name="Google Shape;1046;p24"/>
          <p:cNvSpPr txBox="1">
            <a:spLocks noGrp="1"/>
          </p:cNvSpPr>
          <p:nvPr>
            <p:ph type="title"/>
          </p:nvPr>
        </p:nvSpPr>
        <p:spPr>
          <a:xfrm>
            <a:off x="4036567" y="6982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7" name="Google Shape;1047;p24"/>
          <p:cNvSpPr txBox="1">
            <a:spLocks noGrp="1"/>
          </p:cNvSpPr>
          <p:nvPr>
            <p:ph type="title" idx="2" hasCustomPrompt="1"/>
          </p:nvPr>
        </p:nvSpPr>
        <p:spPr>
          <a:xfrm>
            <a:off x="1589500" y="8488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4"/>
          <p:cNvSpPr txBox="1">
            <a:spLocks noGrp="1"/>
          </p:cNvSpPr>
          <p:nvPr>
            <p:ph type="subTitle" idx="1"/>
          </p:nvPr>
        </p:nvSpPr>
        <p:spPr>
          <a:xfrm>
            <a:off x="4053000" y="19195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819551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5"/>
          <p:cNvGrpSpPr/>
          <p:nvPr/>
        </p:nvGrpSpPr>
        <p:grpSpPr>
          <a:xfrm>
            <a:off x="-1318147" y="-1639476"/>
            <a:ext cx="14865200" cy="9540608"/>
            <a:chOff x="-988610" y="-1229607"/>
            <a:chExt cx="11148900" cy="7155456"/>
          </a:xfrm>
        </p:grpSpPr>
        <p:grpSp>
          <p:nvGrpSpPr>
            <p:cNvPr id="1051" name="Google Shape;1051;p25"/>
            <p:cNvGrpSpPr/>
            <p:nvPr/>
          </p:nvGrpSpPr>
          <p:grpSpPr>
            <a:xfrm flipH="1">
              <a:off x="-988610" y="-1229607"/>
              <a:ext cx="3406361" cy="3399307"/>
              <a:chOff x="6888464" y="-1383307"/>
              <a:chExt cx="3406361" cy="3399307"/>
            </a:xfrm>
          </p:grpSpPr>
          <p:grpSp>
            <p:nvGrpSpPr>
              <p:cNvPr id="1052" name="Google Shape;1052;p25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53" name="Google Shape;1053;p25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54" name="Google Shape;1054;p25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55" name="Google Shape;1055;p25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56" name="Google Shape;1056;p25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057" name="Google Shape;1057;p2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58" name="Google Shape;1058;p2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59" name="Google Shape;1059;p25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0" name="Google Shape;1060;p2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1" name="Google Shape;1061;p2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2" name="Google Shape;1062;p2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3" name="Google Shape;1063;p2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4" name="Google Shape;1064;p2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5" name="Google Shape;1065;p2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67" name="Google Shape;1067;p25"/>
            <p:cNvGrpSpPr/>
            <p:nvPr/>
          </p:nvGrpSpPr>
          <p:grpSpPr>
            <a:xfrm flipH="1">
              <a:off x="5716134" y="3746602"/>
              <a:ext cx="4444157" cy="2179248"/>
              <a:chOff x="-1013962" y="3673802"/>
              <a:chExt cx="4444157" cy="2179248"/>
            </a:xfrm>
          </p:grpSpPr>
          <p:grpSp>
            <p:nvGrpSpPr>
              <p:cNvPr id="1068" name="Google Shape;1068;p2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069" name="Google Shape;1069;p2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71" name="Google Shape;1071;p2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72" name="Google Shape;1072;p2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3" name="Google Shape;1073;p2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4" name="Google Shape;1074;p2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5" name="Google Shape;1075;p2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6" name="Google Shape;1076;p2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7" name="Google Shape;1077;p2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8" name="Google Shape;1078;p2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79" name="Google Shape;1079;p2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080" name="Google Shape;1080;p2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81" name="Google Shape;1081;p2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82" name="Google Shape;1082;p2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083" name="Google Shape;1083;p25"/>
            <p:cNvSpPr/>
            <p:nvPr/>
          </p:nvSpPr>
          <p:spPr>
            <a:xfrm rot="915171">
              <a:off x="-75207" y="40869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25"/>
            <p:cNvSpPr/>
            <p:nvPr/>
          </p:nvSpPr>
          <p:spPr>
            <a:xfrm flipH="1">
              <a:off x="7864200" y="16940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85" name="Google Shape;1085;p25"/>
            <p:cNvGrpSpPr/>
            <p:nvPr/>
          </p:nvGrpSpPr>
          <p:grpSpPr>
            <a:xfrm rot="2996445">
              <a:off x="3507521" y="4754321"/>
              <a:ext cx="740371" cy="757532"/>
              <a:chOff x="4391775" y="4244400"/>
              <a:chExt cx="715125" cy="731700"/>
            </a:xfrm>
          </p:grpSpPr>
          <p:sp>
            <p:nvSpPr>
              <p:cNvPr id="1086" name="Google Shape;1086;p2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3496147" y="315929"/>
              <a:ext cx="763146" cy="697824"/>
              <a:chOff x="3681125" y="1846650"/>
              <a:chExt cx="515500" cy="4713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2939145" y="43550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0412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5" name="Google Shape;1095;p25"/>
          <p:cNvSpPr txBox="1">
            <a:spLocks noGrp="1"/>
          </p:cNvSpPr>
          <p:nvPr>
            <p:ph type="title"/>
          </p:nvPr>
        </p:nvSpPr>
        <p:spPr>
          <a:xfrm>
            <a:off x="1295667" y="2286467"/>
            <a:ext cx="5266400" cy="1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6" name="Google Shape;1096;p25"/>
          <p:cNvSpPr txBox="1">
            <a:spLocks noGrp="1"/>
          </p:cNvSpPr>
          <p:nvPr>
            <p:ph type="subTitle" idx="1"/>
          </p:nvPr>
        </p:nvSpPr>
        <p:spPr>
          <a:xfrm>
            <a:off x="1295667" y="3959167"/>
            <a:ext cx="5266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112350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6"/>
          <p:cNvSpPr txBox="1">
            <a:spLocks noGrp="1"/>
          </p:cNvSpPr>
          <p:nvPr>
            <p:ph type="body" idx="1"/>
          </p:nvPr>
        </p:nvSpPr>
        <p:spPr>
          <a:xfrm>
            <a:off x="1589800" y="2608667"/>
            <a:ext cx="4916800" cy="3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67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6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600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600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600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600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9" name="Google Shape;1099;p2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79240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0" name="Google Shape;1100;p26"/>
          <p:cNvGrpSpPr/>
          <p:nvPr/>
        </p:nvGrpSpPr>
        <p:grpSpPr>
          <a:xfrm>
            <a:off x="-2607522" y="357104"/>
            <a:ext cx="16069276" cy="8100256"/>
            <a:chOff x="-1955642" y="267828"/>
            <a:chExt cx="12051957" cy="6075192"/>
          </a:xfrm>
        </p:grpSpPr>
        <p:grpSp>
          <p:nvGrpSpPr>
            <p:cNvPr id="1101" name="Google Shape;1101;p26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1102" name="Google Shape;1102;p26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103" name="Google Shape;1103;p2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05" name="Google Shape;1105;p2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7" name="Google Shape;1107;p2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8" name="Google Shape;1108;p2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114" name="Google Shape;1114;p2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115" name="Google Shape;1115;p2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17" name="Google Shape;1117;p26"/>
            <p:cNvGrpSpPr/>
            <p:nvPr/>
          </p:nvGrpSpPr>
          <p:grpSpPr>
            <a:xfrm>
              <a:off x="2385172" y="4808004"/>
              <a:ext cx="763146" cy="697824"/>
              <a:chOff x="3681125" y="1846650"/>
              <a:chExt cx="515500" cy="471375"/>
            </a:xfrm>
          </p:grpSpPr>
          <p:sp>
            <p:nvSpPr>
              <p:cNvPr id="1118" name="Google Shape;1118;p2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21" name="Google Shape;1121;p26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21355" y="2678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370778" y="318742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845892" y="47385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6"/>
            <p:cNvSpPr/>
            <p:nvPr/>
          </p:nvSpPr>
          <p:spPr>
            <a:xfrm flipH="1">
              <a:off x="7940600" y="11533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26" name="Google Shape;1126;p26"/>
            <p:cNvGrpSpPr/>
            <p:nvPr/>
          </p:nvGrpSpPr>
          <p:grpSpPr>
            <a:xfrm rot="-4702121" flipH="1">
              <a:off x="-1621402" y="2596784"/>
              <a:ext cx="3406135" cy="3458919"/>
              <a:chOff x="6888464" y="-1443149"/>
              <a:chExt cx="3406361" cy="3459149"/>
            </a:xfrm>
          </p:grpSpPr>
          <p:grpSp>
            <p:nvGrpSpPr>
              <p:cNvPr id="1127" name="Google Shape;1127;p26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128" name="Google Shape;1128;p26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29" name="Google Shape;1129;p26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132" name="Google Shape;1132;p26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33" name="Google Shape;1133;p2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134" name="Google Shape;1134;p26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142" name="Google Shape;1142;p26"/>
            <p:cNvSpPr/>
            <p:nvPr/>
          </p:nvSpPr>
          <p:spPr>
            <a:xfrm rot="-10530021" flipH="1">
              <a:off x="-633659" y="1219529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59320" y="644106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4624876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27"/>
          <p:cNvGrpSpPr/>
          <p:nvPr/>
        </p:nvGrpSpPr>
        <p:grpSpPr>
          <a:xfrm>
            <a:off x="-2031235" y="-1421432"/>
            <a:ext cx="15651641" cy="9312056"/>
            <a:chOff x="-1523427" y="-1066074"/>
            <a:chExt cx="11738731" cy="6984042"/>
          </a:xfrm>
        </p:grpSpPr>
        <p:grpSp>
          <p:nvGrpSpPr>
            <p:cNvPr id="1146" name="Google Shape;1146;p27"/>
            <p:cNvGrpSpPr/>
            <p:nvPr/>
          </p:nvGrpSpPr>
          <p:grpSpPr>
            <a:xfrm>
              <a:off x="-1523427" y="-1066074"/>
              <a:ext cx="11738731" cy="6984042"/>
              <a:chOff x="-1523427" y="-1066074"/>
              <a:chExt cx="11738731" cy="6984042"/>
            </a:xfrm>
          </p:grpSpPr>
          <p:sp>
            <p:nvSpPr>
              <p:cNvPr id="1147" name="Google Shape;1147;p27"/>
              <p:cNvSpPr/>
              <p:nvPr/>
            </p:nvSpPr>
            <p:spPr>
              <a:xfrm rot="10374580">
                <a:off x="7040319" y="-42390"/>
                <a:ext cx="1508194" cy="1268221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rot="-10587449" flipH="1">
                <a:off x="-300308" y="3638071"/>
                <a:ext cx="1508261" cy="1268278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49" name="Google Shape;1149;p27"/>
              <p:cNvGrpSpPr/>
              <p:nvPr/>
            </p:nvGrpSpPr>
            <p:grpSpPr>
              <a:xfrm rot="-809490" flipH="1">
                <a:off x="-1191785" y="-738321"/>
                <a:ext cx="3190613" cy="3220433"/>
                <a:chOff x="7044875" y="-1293869"/>
                <a:chExt cx="3190628" cy="3220448"/>
              </a:xfrm>
            </p:grpSpPr>
            <p:grpSp>
              <p:nvGrpSpPr>
                <p:cNvPr id="1150" name="Google Shape;1150;p27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1151" name="Google Shape;1151;p27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152" name="Google Shape;1152;p27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153" name="Google Shape;1153;p27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54" name="Google Shape;1154;p27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sp>
              <p:nvSpPr>
                <p:cNvPr id="1155" name="Google Shape;1155;p27"/>
                <p:cNvSpPr/>
                <p:nvPr/>
              </p:nvSpPr>
              <p:spPr>
                <a:xfrm rot="-549082">
                  <a:off x="7216503" y="-8171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56" name="Google Shape;1156;p27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157" name="Google Shape;1157;p27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8" name="Google Shape;1158;p27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59" name="Google Shape;1159;p27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0" name="Google Shape;1160;p27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1" name="Google Shape;1161;p27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2" name="Google Shape;1162;p27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3" name="Google Shape;1163;p27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64" name="Google Shape;1164;p27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165" name="Google Shape;1165;p27"/>
              <p:cNvGrpSpPr/>
              <p:nvPr/>
            </p:nvGrpSpPr>
            <p:grpSpPr>
              <a:xfrm rot="-2996445" flipH="1">
                <a:off x="2987923" y="4112534"/>
                <a:ext cx="740371" cy="757532"/>
                <a:chOff x="4391775" y="4244400"/>
                <a:chExt cx="715125" cy="731700"/>
              </a:xfrm>
            </p:grpSpPr>
            <p:sp>
              <p:nvSpPr>
                <p:cNvPr id="1166" name="Google Shape;1166;p27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7" name="Google Shape;1167;p27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8" name="Google Shape;1168;p27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169" name="Google Shape;1169;p27"/>
              <p:cNvGrpSpPr/>
              <p:nvPr/>
            </p:nvGrpSpPr>
            <p:grpSpPr>
              <a:xfrm rot="-5907885">
                <a:off x="6685807" y="2565631"/>
                <a:ext cx="4341956" cy="2100781"/>
                <a:chOff x="-1013962" y="3673802"/>
                <a:chExt cx="4341985" cy="2100795"/>
              </a:xfrm>
            </p:grpSpPr>
            <p:grpSp>
              <p:nvGrpSpPr>
                <p:cNvPr id="1170" name="Google Shape;1170;p27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171" name="Google Shape;1171;p27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72" name="Google Shape;1172;p27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173" name="Google Shape;1173;p27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174" name="Google Shape;1174;p27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5" name="Google Shape;1175;p27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6" name="Google Shape;1176;p27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7" name="Google Shape;1177;p27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8" name="Google Shape;1178;p27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79" name="Google Shape;1179;p27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0" name="Google Shape;1180;p27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181" name="Google Shape;1181;p27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1182" name="Google Shape;1182;p27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</p:grpSp>
        <p:sp>
          <p:nvSpPr>
            <p:cNvPr id="1185" name="Google Shape;1185;p27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6" name="Google Shape;1186;p27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453275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28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1190" name="Google Shape;1190;p28"/>
            <p:cNvSpPr/>
            <p:nvPr/>
          </p:nvSpPr>
          <p:spPr>
            <a:xfrm rot="-818950" flipH="1">
              <a:off x="7120229" y="4231901"/>
              <a:ext cx="1508227" cy="126824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8"/>
            <p:cNvSpPr/>
            <p:nvPr/>
          </p:nvSpPr>
          <p:spPr>
            <a:xfrm rot="-10587449" flipH="1">
              <a:off x="-391633" y="100392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28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28"/>
            <p:cNvSpPr/>
            <p:nvPr/>
          </p:nvSpPr>
          <p:spPr>
            <a:xfrm rot="10800000">
              <a:off x="673870" y="5897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94" name="Google Shape;1194;p28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1195" name="Google Shape;1195;p2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196" name="Google Shape;1196;p2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197" name="Google Shape;1197;p2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198" name="Google Shape;1198;p2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199" name="Google Shape;1199;p2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200" name="Google Shape;1200;p2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01" name="Google Shape;1201;p2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02" name="Google Shape;1202;p2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3" name="Google Shape;1203;p2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4" name="Google Shape;1204;p2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5" name="Google Shape;1205;p2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6" name="Google Shape;1206;p2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7" name="Google Shape;1207;p2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8" name="Google Shape;1208;p2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09" name="Google Shape;1209;p2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10" name="Google Shape;1210;p28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1211" name="Google Shape;1211;p2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12" name="Google Shape;1212;p2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13" name="Google Shape;1213;p2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14" name="Google Shape;1214;p2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15" name="Google Shape;1215;p2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6" name="Google Shape;1216;p2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7" name="Google Shape;1217;p2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8" name="Google Shape;1218;p2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19" name="Google Shape;1219;p2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0" name="Google Shape;1220;p2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1" name="Google Shape;1221;p2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2" name="Google Shape;1222;p2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223" name="Google Shape;1223;p2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24" name="Google Shape;1224;p2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25" name="Google Shape;1225;p2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26" name="Google Shape;1226;p28"/>
            <p:cNvSpPr/>
            <p:nvPr/>
          </p:nvSpPr>
          <p:spPr>
            <a:xfrm rot="10800000">
              <a:off x="8682519" y="320130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27" name="Google Shape;1227;p28"/>
          <p:cNvSpPr txBox="1">
            <a:spLocks noGrp="1"/>
          </p:cNvSpPr>
          <p:nvPr>
            <p:ph type="title"/>
          </p:nvPr>
        </p:nvSpPr>
        <p:spPr>
          <a:xfrm>
            <a:off x="65915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8" name="Google Shape;1228;p28"/>
          <p:cNvSpPr txBox="1">
            <a:spLocks noGrp="1"/>
          </p:cNvSpPr>
          <p:nvPr>
            <p:ph type="subTitle" idx="1"/>
          </p:nvPr>
        </p:nvSpPr>
        <p:spPr>
          <a:xfrm>
            <a:off x="65915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301284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9"/>
          <p:cNvGrpSpPr/>
          <p:nvPr/>
        </p:nvGrpSpPr>
        <p:grpSpPr>
          <a:xfrm>
            <a:off x="-1133567" y="-967011"/>
            <a:ext cx="14446676" cy="9252788"/>
            <a:chOff x="-850176" y="-725259"/>
            <a:chExt cx="10835007" cy="6939591"/>
          </a:xfrm>
        </p:grpSpPr>
        <p:sp>
          <p:nvSpPr>
            <p:cNvPr id="1231" name="Google Shape;1231;p29"/>
            <p:cNvSpPr/>
            <p:nvPr/>
          </p:nvSpPr>
          <p:spPr>
            <a:xfrm rot="10530021">
              <a:off x="1284316" y="-96664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29"/>
            <p:cNvSpPr/>
            <p:nvPr/>
          </p:nvSpPr>
          <p:spPr>
            <a:xfrm flipH="1">
              <a:off x="7797775" y="365855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233" name="Google Shape;1233;p29"/>
            <p:cNvGrpSpPr/>
            <p:nvPr/>
          </p:nvGrpSpPr>
          <p:grpSpPr>
            <a:xfrm>
              <a:off x="7118929" y="-725259"/>
              <a:ext cx="2865902" cy="2866186"/>
              <a:chOff x="7229917" y="-939609"/>
              <a:chExt cx="2865902" cy="2866186"/>
            </a:xfrm>
          </p:grpSpPr>
          <p:grpSp>
            <p:nvGrpSpPr>
              <p:cNvPr id="1234" name="Google Shape;1234;p2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235" name="Google Shape;1235;p2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36" name="Google Shape;1236;p2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237" name="Google Shape;1237;p2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8" name="Google Shape;1238;p2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239" name="Google Shape;1239;p2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40" name="Google Shape;1240;p2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41" name="Google Shape;1241;p2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2" name="Google Shape;1242;p2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3" name="Google Shape;1243;p2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49" name="Google Shape;1249;p29"/>
            <p:cNvGrpSpPr/>
            <p:nvPr/>
          </p:nvGrpSpPr>
          <p:grpSpPr>
            <a:xfrm rot="2996445">
              <a:off x="7854946" y="2258046"/>
              <a:ext cx="740371" cy="757532"/>
              <a:chOff x="4391775" y="4244400"/>
              <a:chExt cx="715125" cy="731700"/>
            </a:xfrm>
          </p:grpSpPr>
          <p:sp>
            <p:nvSpPr>
              <p:cNvPr id="1250" name="Google Shape;1250;p2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3" name="Google Shape;1253;p29"/>
            <p:cNvGrpSpPr/>
            <p:nvPr/>
          </p:nvGrpSpPr>
          <p:grpSpPr>
            <a:xfrm>
              <a:off x="4148422" y="-153871"/>
              <a:ext cx="763146" cy="697824"/>
              <a:chOff x="3681125" y="1846650"/>
              <a:chExt cx="515500" cy="471375"/>
            </a:xfrm>
          </p:grpSpPr>
          <p:sp>
            <p:nvSpPr>
              <p:cNvPr id="1254" name="Google Shape;1254;p2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7" name="Google Shape;1257;p29"/>
            <p:cNvGrpSpPr/>
            <p:nvPr/>
          </p:nvGrpSpPr>
          <p:grpSpPr>
            <a:xfrm rot="-482847">
              <a:off x="-724500" y="3819841"/>
              <a:ext cx="4342194" cy="2100896"/>
              <a:chOff x="-1013962" y="3673802"/>
              <a:chExt cx="4341985" cy="2100795"/>
            </a:xfrm>
          </p:grpSpPr>
          <p:grpSp>
            <p:nvGrpSpPr>
              <p:cNvPr id="1258" name="Google Shape;1258;p2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59" name="Google Shape;1259;p2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261" name="Google Shape;1261;p2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62" name="Google Shape;1262;p2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3" name="Google Shape;1263;p2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4" name="Google Shape;1264;p2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5" name="Google Shape;1265;p2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6" name="Google Shape;1266;p2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7" name="Google Shape;1267;p2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8" name="Google Shape;1268;p2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69" name="Google Shape;1269;p2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270" name="Google Shape;1270;p2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71" name="Google Shape;1271;p2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72" name="Google Shape;1272;p2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273" name="Google Shape;1273;p29"/>
            <p:cNvSpPr/>
            <p:nvPr/>
          </p:nvSpPr>
          <p:spPr>
            <a:xfrm rot="10800000" flipH="1">
              <a:off x="340230" y="3060366"/>
              <a:ext cx="113943" cy="94537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9"/>
            <p:cNvSpPr/>
            <p:nvPr/>
          </p:nvSpPr>
          <p:spPr>
            <a:xfrm rot="10800000" flipH="1">
              <a:off x="508878" y="876990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75" name="Google Shape;1275;p29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66081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-593500" y="-967011"/>
            <a:ext cx="13906609" cy="8996871"/>
            <a:chOff x="-445126" y="-725259"/>
            <a:chExt cx="10429957" cy="6747653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-445126" y="-725259"/>
              <a:ext cx="10429957" cy="6747653"/>
              <a:chOff x="-445126" y="-725259"/>
              <a:chExt cx="10429957" cy="6747653"/>
            </a:xfrm>
          </p:grpSpPr>
          <p:sp>
            <p:nvSpPr>
              <p:cNvPr id="1280" name="Google Shape;1280;p30"/>
              <p:cNvSpPr/>
              <p:nvPr/>
            </p:nvSpPr>
            <p:spPr>
              <a:xfrm rot="10530021">
                <a:off x="1705066" y="-62664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flipH="1">
                <a:off x="7313925" y="4044227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282" name="Google Shape;1282;p30"/>
              <p:cNvGrpSpPr/>
              <p:nvPr/>
            </p:nvGrpSpPr>
            <p:grpSpPr>
              <a:xfrm>
                <a:off x="7118929" y="-725259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1283" name="Google Shape;1283;p3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1284" name="Google Shape;1284;p3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285" name="Google Shape;1285;p3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286" name="Google Shape;1286;p3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287" name="Google Shape;1287;p3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88" name="Google Shape;1288;p3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289" name="Google Shape;1289;p3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290" name="Google Shape;1290;p3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1" name="Google Shape;1291;p3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grpSp>
            <p:nvGrpSpPr>
              <p:cNvPr id="1298" name="Google Shape;1298;p30"/>
              <p:cNvGrpSpPr/>
              <p:nvPr/>
            </p:nvGrpSpPr>
            <p:grpSpPr>
              <a:xfrm>
                <a:off x="4660322" y="-153871"/>
                <a:ext cx="763146" cy="697824"/>
                <a:chOff x="3681125" y="1846650"/>
                <a:chExt cx="515500" cy="471375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302" name="Google Shape;1302;p30"/>
              <p:cNvGrpSpPr/>
              <p:nvPr/>
            </p:nvGrpSpPr>
            <p:grpSpPr>
              <a:xfrm rot="-482847">
                <a:off x="-319450" y="3627904"/>
                <a:ext cx="4342194" cy="2100896"/>
                <a:chOff x="-1013962" y="3673802"/>
                <a:chExt cx="4341985" cy="2100795"/>
              </a:xfrm>
            </p:grpSpPr>
            <p:grpSp>
              <p:nvGrpSpPr>
                <p:cNvPr id="1303" name="Google Shape;1303;p3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306" name="Google Shape;1306;p3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307" name="Google Shape;1307;p3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8" name="Google Shape;1308;p3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9" name="Google Shape;1309;p3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0" name="Google Shape;1310;p3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1" name="Google Shape;1311;p3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2" name="Google Shape;1312;p3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3" name="Google Shape;1313;p3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4" name="Google Shape;1314;p3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15" name="Google Shape;1315;p3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sp>
            <p:nvSpPr>
              <p:cNvPr id="1318" name="Google Shape;1318;p30"/>
              <p:cNvSpPr/>
              <p:nvPr/>
            </p:nvSpPr>
            <p:spPr>
              <a:xfrm rot="10800000" flipH="1">
                <a:off x="305155" y="2927141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19" name="Google Shape;1319;p30"/>
            <p:cNvSpPr/>
            <p:nvPr/>
          </p:nvSpPr>
          <p:spPr>
            <a:xfrm rot="10800000" flipH="1">
              <a:off x="588178" y="12628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</a:endParaRPr>
            </a:p>
          </p:txBody>
        </p:sp>
      </p:grpSp>
      <p:sp>
        <p:nvSpPr>
          <p:cNvPr id="1320" name="Google Shape;1320;p30"/>
          <p:cNvSpPr txBox="1">
            <a:spLocks noGrp="1"/>
          </p:cNvSpPr>
          <p:nvPr>
            <p:ph type="title"/>
          </p:nvPr>
        </p:nvSpPr>
        <p:spPr>
          <a:xfrm>
            <a:off x="1246947" y="2481933"/>
            <a:ext cx="3553200" cy="1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1" name="Google Shape;1321;p30"/>
          <p:cNvSpPr txBox="1">
            <a:spLocks noGrp="1"/>
          </p:cNvSpPr>
          <p:nvPr>
            <p:ph type="body" idx="1"/>
          </p:nvPr>
        </p:nvSpPr>
        <p:spPr>
          <a:xfrm>
            <a:off x="5132997" y="1903533"/>
            <a:ext cx="5684400" cy="3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870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 flipH="1">
            <a:off x="5346388" y="1536241"/>
            <a:ext cx="5375600" cy="21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 flipH="1">
            <a:off x="5885667" y="3994967"/>
            <a:ext cx="4642400" cy="13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Google Shape;91;p7"/>
          <p:cNvSpPr/>
          <p:nvPr/>
        </p:nvSpPr>
        <p:spPr>
          <a:xfrm>
            <a:off x="-1342963" y="89982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2" name="Google Shape;92;p7"/>
          <p:cNvSpPr/>
          <p:nvPr/>
        </p:nvSpPr>
        <p:spPr>
          <a:xfrm>
            <a:off x="-408801" y="6154679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3" name="Google Shape;93;p7"/>
          <p:cNvSpPr/>
          <p:nvPr/>
        </p:nvSpPr>
        <p:spPr>
          <a:xfrm>
            <a:off x="5539132" y="-1000297"/>
            <a:ext cx="1800041" cy="166355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4" name="Google Shape;94;p7"/>
          <p:cNvGrpSpPr/>
          <p:nvPr/>
        </p:nvGrpSpPr>
        <p:grpSpPr>
          <a:xfrm rot="2700000">
            <a:off x="10523507" y="-800679"/>
            <a:ext cx="2793048" cy="2396017"/>
            <a:chOff x="3242763" y="3032968"/>
            <a:chExt cx="449637" cy="385709"/>
          </a:xfrm>
        </p:grpSpPr>
        <p:sp>
          <p:nvSpPr>
            <p:cNvPr id="95" name="Google Shape;95;p7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" name="Google Shape;106;p7"/>
          <p:cNvGrpSpPr/>
          <p:nvPr/>
        </p:nvGrpSpPr>
        <p:grpSpPr>
          <a:xfrm>
            <a:off x="11443406" y="43857"/>
            <a:ext cx="360053" cy="326220"/>
            <a:chOff x="3346266" y="1265304"/>
            <a:chExt cx="227307" cy="205965"/>
          </a:xfrm>
        </p:grpSpPr>
        <p:sp>
          <p:nvSpPr>
            <p:cNvPr id="107" name="Google Shape;107;p7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5" name="Google Shape;135;p7"/>
          <p:cNvSpPr/>
          <p:nvPr/>
        </p:nvSpPr>
        <p:spPr>
          <a:xfrm>
            <a:off x="10671531" y="55993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29445970"/>
      </p:ext>
    </p:extLst>
  </p:cSld>
  <p:clrMapOvr>
    <a:masterClrMapping/>
  </p:clrMapOvr>
  <p:hf sldNum="0" hdr="0" ftr="0" dt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1"/>
          <p:cNvGrpSpPr/>
          <p:nvPr/>
        </p:nvGrpSpPr>
        <p:grpSpPr>
          <a:xfrm>
            <a:off x="-2028287" y="481575"/>
            <a:ext cx="15075640" cy="8230111"/>
            <a:chOff x="-1521215" y="361181"/>
            <a:chExt cx="11306730" cy="6172583"/>
          </a:xfrm>
        </p:grpSpPr>
        <p:sp>
          <p:nvSpPr>
            <p:cNvPr id="1324" name="Google Shape;1324;p31"/>
            <p:cNvSpPr/>
            <p:nvPr/>
          </p:nvSpPr>
          <p:spPr>
            <a:xfrm rot="1805502" flipH="1">
              <a:off x="8060991" y="3717715"/>
              <a:ext cx="1508221" cy="1268244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31"/>
            <p:cNvSpPr/>
            <p:nvPr/>
          </p:nvSpPr>
          <p:spPr>
            <a:xfrm rot="-10587449" flipH="1">
              <a:off x="-443733" y="12134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31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31"/>
            <p:cNvSpPr/>
            <p:nvPr/>
          </p:nvSpPr>
          <p:spPr>
            <a:xfrm rot="10800000">
              <a:off x="3132055" y="47919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31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29" name="Google Shape;1329;p31"/>
            <p:cNvGrpSpPr/>
            <p:nvPr/>
          </p:nvGrpSpPr>
          <p:grpSpPr>
            <a:xfrm rot="-9990510">
              <a:off x="-1188080" y="2998200"/>
              <a:ext cx="3082419" cy="3220433"/>
              <a:chOff x="7074645" y="-1435416"/>
              <a:chExt cx="3082433" cy="3220448"/>
            </a:xfrm>
          </p:grpSpPr>
          <p:grpSp>
            <p:nvGrpSpPr>
              <p:cNvPr id="1330" name="Google Shape;1330;p31"/>
              <p:cNvGrpSpPr/>
              <p:nvPr/>
            </p:nvGrpSpPr>
            <p:grpSpPr>
              <a:xfrm>
                <a:off x="7095395" y="-1435416"/>
                <a:ext cx="3061683" cy="3220448"/>
                <a:chOff x="7095395" y="-1435416"/>
                <a:chExt cx="3061683" cy="3220448"/>
              </a:xfrm>
            </p:grpSpPr>
            <p:sp>
              <p:nvSpPr>
                <p:cNvPr id="1331" name="Google Shape;1331;p31"/>
                <p:cNvSpPr/>
                <p:nvPr/>
              </p:nvSpPr>
              <p:spPr>
                <a:xfrm rot="-776719">
                  <a:off x="7368797" y="-1188365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32" name="Google Shape;1332;p3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33" name="Google Shape;1333;p3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34" name="Google Shape;1334;p3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35" name="Google Shape;1335;p31"/>
              <p:cNvSpPr/>
              <p:nvPr/>
            </p:nvSpPr>
            <p:spPr>
              <a:xfrm rot="-549082">
                <a:off x="7246273" y="-897180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36" name="Google Shape;1336;p3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37" name="Google Shape;1337;p3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0" name="Google Shape;1340;p3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345" name="Google Shape;1345;p31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1346" name="Google Shape;1346;p3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9" name="Google Shape;1349;p31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53" name="Google Shape;1353;p3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997313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56" name="Google Shape;1356;p32"/>
          <p:cNvGrpSpPr/>
          <p:nvPr/>
        </p:nvGrpSpPr>
        <p:grpSpPr>
          <a:xfrm>
            <a:off x="-1677416" y="-829899"/>
            <a:ext cx="14862997" cy="8973461"/>
            <a:chOff x="-1258062" y="-546224"/>
            <a:chExt cx="11147248" cy="6730096"/>
          </a:xfrm>
        </p:grpSpPr>
        <p:grpSp>
          <p:nvGrpSpPr>
            <p:cNvPr id="1357" name="Google Shape;1357;p32"/>
            <p:cNvGrpSpPr/>
            <p:nvPr/>
          </p:nvGrpSpPr>
          <p:grpSpPr>
            <a:xfrm>
              <a:off x="-1258062" y="-546224"/>
              <a:ext cx="11147248" cy="6730096"/>
              <a:chOff x="-1258062" y="-546224"/>
              <a:chExt cx="11147248" cy="6730096"/>
            </a:xfrm>
          </p:grpSpPr>
          <p:sp>
            <p:nvSpPr>
              <p:cNvPr id="1358" name="Google Shape;1358;p32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 rot="10800000">
                <a:off x="8380975" y="20498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60" name="Google Shape;1360;p32"/>
              <p:cNvGrpSpPr/>
              <p:nvPr/>
            </p:nvGrpSpPr>
            <p:grpSpPr>
              <a:xfrm rot="2996445">
                <a:off x="5428946" y="-397891"/>
                <a:ext cx="740371" cy="757532"/>
                <a:chOff x="4279109" y="4149663"/>
                <a:chExt cx="715125" cy="731700"/>
              </a:xfrm>
            </p:grpSpPr>
            <p:sp>
              <p:nvSpPr>
                <p:cNvPr id="1361" name="Google Shape;1361;p32"/>
                <p:cNvSpPr/>
                <p:nvPr/>
              </p:nvSpPr>
              <p:spPr>
                <a:xfrm>
                  <a:off x="4279109" y="4149663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2" name="Google Shape;1362;p32"/>
                <p:cNvSpPr/>
                <p:nvPr/>
              </p:nvSpPr>
              <p:spPr>
                <a:xfrm>
                  <a:off x="4321559" y="4219813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3" name="Google Shape;1363;p32"/>
                <p:cNvSpPr/>
                <p:nvPr/>
              </p:nvSpPr>
              <p:spPr>
                <a:xfrm>
                  <a:off x="4453409" y="4324088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364" name="Google Shape;1364;p32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1365" name="Google Shape;1365;p3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6" name="Google Shape;1366;p3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7" name="Google Shape;1367;p3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368" name="Google Shape;1368;p32"/>
              <p:cNvGrpSpPr/>
              <p:nvPr/>
            </p:nvGrpSpPr>
            <p:grpSpPr>
              <a:xfrm>
                <a:off x="-1258062" y="4083077"/>
                <a:ext cx="4341985" cy="2100795"/>
                <a:chOff x="-1166362" y="3750002"/>
                <a:chExt cx="4341985" cy="2100795"/>
              </a:xfrm>
            </p:grpSpPr>
            <p:grpSp>
              <p:nvGrpSpPr>
                <p:cNvPr id="1369" name="Google Shape;1369;p32"/>
                <p:cNvGrpSpPr/>
                <p:nvPr/>
              </p:nvGrpSpPr>
              <p:grpSpPr>
                <a:xfrm>
                  <a:off x="-1166362" y="3750002"/>
                  <a:ext cx="4341985" cy="2100795"/>
                  <a:chOff x="-982587" y="4100590"/>
                  <a:chExt cx="4341985" cy="2100795"/>
                </a:xfrm>
              </p:grpSpPr>
              <p:sp>
                <p:nvSpPr>
                  <p:cNvPr id="1370" name="Google Shape;1370;p32"/>
                  <p:cNvSpPr/>
                  <p:nvPr/>
                </p:nvSpPr>
                <p:spPr>
                  <a:xfrm>
                    <a:off x="-982587" y="41005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71" name="Google Shape;1371;p32"/>
                  <p:cNvSpPr/>
                  <p:nvPr/>
                </p:nvSpPr>
                <p:spPr>
                  <a:xfrm>
                    <a:off x="-468790" y="42481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grpSp>
                <p:nvGrpSpPr>
                  <p:cNvPr id="1372" name="Google Shape;1372;p32"/>
                  <p:cNvGrpSpPr/>
                  <p:nvPr/>
                </p:nvGrpSpPr>
                <p:grpSpPr>
                  <a:xfrm>
                    <a:off x="22164" y="4918846"/>
                    <a:ext cx="824338" cy="865398"/>
                    <a:chOff x="-25448" y="4713546"/>
                    <a:chExt cx="824338" cy="865398"/>
                  </a:xfrm>
                </p:grpSpPr>
                <p:sp>
                  <p:nvSpPr>
                    <p:cNvPr id="1373" name="Google Shape;1373;p32"/>
                    <p:cNvSpPr/>
                    <p:nvPr/>
                  </p:nvSpPr>
                  <p:spPr>
                    <a:xfrm>
                      <a:off x="635080" y="53745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4" name="Google Shape;1374;p32"/>
                    <p:cNvSpPr/>
                    <p:nvPr/>
                  </p:nvSpPr>
                  <p:spPr>
                    <a:xfrm>
                      <a:off x="705584" y="51184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5" name="Google Shape;1375;p32"/>
                    <p:cNvSpPr/>
                    <p:nvPr/>
                  </p:nvSpPr>
                  <p:spPr>
                    <a:xfrm>
                      <a:off x="250688" y="54805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6" name="Google Shape;1376;p32"/>
                    <p:cNvSpPr/>
                    <p:nvPr/>
                  </p:nvSpPr>
                  <p:spPr>
                    <a:xfrm>
                      <a:off x="-25448" y="53418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7" name="Google Shape;1377;p32"/>
                    <p:cNvSpPr/>
                    <p:nvPr/>
                  </p:nvSpPr>
                  <p:spPr>
                    <a:xfrm>
                      <a:off x="377919" y="47135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8" name="Google Shape;1378;p32"/>
                    <p:cNvSpPr/>
                    <p:nvPr/>
                  </p:nvSpPr>
                  <p:spPr>
                    <a:xfrm>
                      <a:off x="152223" y="50761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79" name="Google Shape;1379;p32"/>
                    <p:cNvSpPr/>
                    <p:nvPr/>
                  </p:nvSpPr>
                  <p:spPr>
                    <a:xfrm>
                      <a:off x="548742" y="49842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  <p:sp>
                  <p:nvSpPr>
                    <p:cNvPr id="1380" name="Google Shape;1380;p32"/>
                    <p:cNvSpPr/>
                    <p:nvPr/>
                  </p:nvSpPr>
                  <p:spPr>
                    <a:xfrm>
                      <a:off x="397056" y="52245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p:txBody>
                </p:sp>
              </p:grpSp>
            </p:grpSp>
            <p:grpSp>
              <p:nvGrpSpPr>
                <p:cNvPr id="1381" name="Google Shape;1381;p32"/>
                <p:cNvGrpSpPr/>
                <p:nvPr/>
              </p:nvGrpSpPr>
              <p:grpSpPr>
                <a:xfrm rot="-5189473">
                  <a:off x="1931519" y="4488060"/>
                  <a:ext cx="70211" cy="266572"/>
                  <a:chOff x="5649736" y="3715577"/>
                  <a:chExt cx="70213" cy="266579"/>
                </a:xfrm>
              </p:grpSpPr>
              <p:sp>
                <p:nvSpPr>
                  <p:cNvPr id="1382" name="Google Shape;1382;p32"/>
                  <p:cNvSpPr/>
                  <p:nvPr/>
                </p:nvSpPr>
                <p:spPr>
                  <a:xfrm>
                    <a:off x="5659314" y="3715577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83" name="Google Shape;1383;p32"/>
                  <p:cNvSpPr/>
                  <p:nvPr/>
                </p:nvSpPr>
                <p:spPr>
                  <a:xfrm>
                    <a:off x="5649736" y="3922267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84" name="Google Shape;1384;p32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10800000" flipH="1">
                <a:off x="8553180" y="21724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 rot="10800000" flipH="1">
                <a:off x="4261728" y="48537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88" name="Google Shape;1388;p32"/>
            <p:cNvSpPr/>
            <p:nvPr/>
          </p:nvSpPr>
          <p:spPr>
            <a:xfrm rot="10800000">
              <a:off x="6872769" y="485865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016278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33"/>
          <p:cNvGrpSpPr/>
          <p:nvPr/>
        </p:nvGrpSpPr>
        <p:grpSpPr>
          <a:xfrm>
            <a:off x="-1501747" y="-620161"/>
            <a:ext cx="14281069" cy="9181695"/>
            <a:chOff x="-1126310" y="-465121"/>
            <a:chExt cx="10710802" cy="6886271"/>
          </a:xfrm>
        </p:grpSpPr>
        <p:grpSp>
          <p:nvGrpSpPr>
            <p:cNvPr id="1391" name="Google Shape;1391;p33"/>
            <p:cNvGrpSpPr/>
            <p:nvPr/>
          </p:nvGrpSpPr>
          <p:grpSpPr>
            <a:xfrm rot="10800000">
              <a:off x="-1126310" y="3021843"/>
              <a:ext cx="3406361" cy="3399307"/>
              <a:chOff x="6888464" y="-1383307"/>
              <a:chExt cx="3406361" cy="3399307"/>
            </a:xfrm>
          </p:grpSpPr>
          <p:grpSp>
            <p:nvGrpSpPr>
              <p:cNvPr id="1392" name="Google Shape;1392;p3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393" name="Google Shape;1393;p3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394" name="Google Shape;1394;p3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95" name="Google Shape;1395;p3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396" name="Google Shape;1396;p3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397" name="Google Shape;1397;p33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98" name="Google Shape;1398;p3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99" name="Google Shape;1399;p3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5" name="Google Shape;1405;p3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6" name="Google Shape;1406;p3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07" name="Google Shape;1407;p33"/>
            <p:cNvSpPr/>
            <p:nvPr/>
          </p:nvSpPr>
          <p:spPr>
            <a:xfrm rot="10800000" flipH="1">
              <a:off x="-733117" y="18000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08" name="Google Shape;1408;p33"/>
            <p:cNvGrpSpPr/>
            <p:nvPr/>
          </p:nvGrpSpPr>
          <p:grpSpPr>
            <a:xfrm rot="-2996445" flipH="1">
              <a:off x="8686164" y="4534621"/>
              <a:ext cx="740371" cy="757532"/>
              <a:chOff x="4391775" y="4244400"/>
              <a:chExt cx="715125" cy="731700"/>
            </a:xfrm>
          </p:grpSpPr>
          <p:sp>
            <p:nvSpPr>
              <p:cNvPr id="1409" name="Google Shape;1409;p33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2" name="Google Shape;1412;p33"/>
            <p:cNvGrpSpPr/>
            <p:nvPr/>
          </p:nvGrpSpPr>
          <p:grpSpPr>
            <a:xfrm flipH="1">
              <a:off x="1454813" y="-465121"/>
              <a:ext cx="763146" cy="697824"/>
              <a:chOff x="5328247" y="1692232"/>
              <a:chExt cx="515500" cy="471375"/>
            </a:xfrm>
          </p:grpSpPr>
          <p:sp>
            <p:nvSpPr>
              <p:cNvPr id="1413" name="Google Shape;1413;p33"/>
              <p:cNvSpPr/>
              <p:nvPr/>
            </p:nvSpPr>
            <p:spPr>
              <a:xfrm>
                <a:off x="5328247" y="1692232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396022" y="1741482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434022" y="1802457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16" name="Google Shape;1416;p33"/>
            <p:cNvSpPr/>
            <p:nvPr/>
          </p:nvSpPr>
          <p:spPr>
            <a:xfrm flipH="1">
              <a:off x="199343" y="996771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17" name="Google Shape;1417;p3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8" name="Google Shape;1418;p33"/>
          <p:cNvSpPr/>
          <p:nvPr/>
        </p:nvSpPr>
        <p:spPr>
          <a:xfrm flipH="1">
            <a:off x="4025345" y="6437079"/>
            <a:ext cx="151924" cy="126048"/>
          </a:xfrm>
          <a:custGeom>
            <a:avLst/>
            <a:gdLst/>
            <a:ahLst/>
            <a:cxnLst/>
            <a:rect l="l" t="t" r="r" b="b"/>
            <a:pathLst>
              <a:path w="3423" h="2840" extrusionOk="0">
                <a:moveTo>
                  <a:pt x="1669" y="0"/>
                </a:moveTo>
                <a:cubicBezTo>
                  <a:pt x="1587" y="0"/>
                  <a:pt x="1505" y="8"/>
                  <a:pt x="1430" y="22"/>
                </a:cubicBezTo>
                <a:cubicBezTo>
                  <a:pt x="954" y="112"/>
                  <a:pt x="566" y="380"/>
                  <a:pt x="328" y="797"/>
                </a:cubicBezTo>
                <a:cubicBezTo>
                  <a:pt x="0" y="1482"/>
                  <a:pt x="268" y="2525"/>
                  <a:pt x="1043" y="2764"/>
                </a:cubicBezTo>
                <a:cubicBezTo>
                  <a:pt x="1201" y="2815"/>
                  <a:pt x="1386" y="2840"/>
                  <a:pt x="1581" y="2840"/>
                </a:cubicBezTo>
                <a:cubicBezTo>
                  <a:pt x="2413" y="2840"/>
                  <a:pt x="3423" y="2381"/>
                  <a:pt x="3278" y="1512"/>
                </a:cubicBezTo>
                <a:cubicBezTo>
                  <a:pt x="3218" y="1095"/>
                  <a:pt x="3069" y="738"/>
                  <a:pt x="2801" y="440"/>
                </a:cubicBezTo>
                <a:cubicBezTo>
                  <a:pt x="2563" y="201"/>
                  <a:pt x="2235" y="52"/>
                  <a:pt x="1907" y="22"/>
                </a:cubicBezTo>
                <a:cubicBezTo>
                  <a:pt x="1833" y="8"/>
                  <a:pt x="1751" y="0"/>
                  <a:pt x="16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4770960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4"/>
          <p:cNvGrpSpPr/>
          <p:nvPr/>
        </p:nvGrpSpPr>
        <p:grpSpPr>
          <a:xfrm>
            <a:off x="-2215697" y="-1531566"/>
            <a:ext cx="15561100" cy="9893825"/>
            <a:chOff x="-1661773" y="-1148675"/>
            <a:chExt cx="11670825" cy="7420369"/>
          </a:xfrm>
        </p:grpSpPr>
        <p:grpSp>
          <p:nvGrpSpPr>
            <p:cNvPr id="1421" name="Google Shape;1421;p34"/>
            <p:cNvGrpSpPr/>
            <p:nvPr/>
          </p:nvGrpSpPr>
          <p:grpSpPr>
            <a:xfrm rot="-809490" flipH="1">
              <a:off x="-1374446" y="-859989"/>
              <a:ext cx="2805391" cy="2794970"/>
              <a:chOff x="7545828" y="-718153"/>
              <a:chExt cx="2805405" cy="2794983"/>
            </a:xfrm>
          </p:grpSpPr>
          <p:grpSp>
            <p:nvGrpSpPr>
              <p:cNvPr id="1422" name="Google Shape;1422;p34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1423" name="Google Shape;1423;p34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24" name="Google Shape;1424;p34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1425" name="Google Shape;1425;p34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26" name="Google Shape;1426;p34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427" name="Google Shape;1427;p34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28" name="Google Shape;1428;p34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1429" name="Google Shape;1429;p34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0" name="Google Shape;1430;p34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1" name="Google Shape;1431;p34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2" name="Google Shape;1432;p34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3" name="Google Shape;1433;p34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5" name="Google Shape;1435;p34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37" name="Google Shape;1437;p34"/>
            <p:cNvGrpSpPr/>
            <p:nvPr/>
          </p:nvGrpSpPr>
          <p:grpSpPr>
            <a:xfrm rot="-5400000">
              <a:off x="6787662" y="3050304"/>
              <a:ext cx="4341985" cy="2100795"/>
              <a:chOff x="-1013962" y="3673802"/>
              <a:chExt cx="4341985" cy="2100795"/>
            </a:xfrm>
          </p:grpSpPr>
          <p:grpSp>
            <p:nvGrpSpPr>
              <p:cNvPr id="1438" name="Google Shape;1438;p3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439" name="Google Shape;1439;p3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41" name="Google Shape;1441;p3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42" name="Google Shape;1442;p3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3" name="Google Shape;1443;p3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4" name="Google Shape;1444;p3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5" name="Google Shape;1445;p3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6" name="Google Shape;1446;p3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7" name="Google Shape;1447;p3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8" name="Google Shape;1448;p3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49" name="Google Shape;1449;p3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50" name="Google Shape;1450;p3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51" name="Google Shape;1451;p3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453" name="Google Shape;1453;p34"/>
            <p:cNvSpPr/>
            <p:nvPr/>
          </p:nvSpPr>
          <p:spPr>
            <a:xfrm rot="9884829" flipH="1">
              <a:off x="-512657" y="378558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34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55" name="Google Shape;1455;p34"/>
            <p:cNvGrpSpPr/>
            <p:nvPr/>
          </p:nvGrpSpPr>
          <p:grpSpPr>
            <a:xfrm>
              <a:off x="3977247" y="4829991"/>
              <a:ext cx="763146" cy="697824"/>
              <a:chOff x="3681125" y="1846650"/>
              <a:chExt cx="515500" cy="471375"/>
            </a:xfrm>
          </p:grpSpPr>
          <p:sp>
            <p:nvSpPr>
              <p:cNvPr id="1456" name="Google Shape;1456;p3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59" name="Google Shape;1459;p34"/>
            <p:cNvSpPr/>
            <p:nvPr/>
          </p:nvSpPr>
          <p:spPr>
            <a:xfrm>
              <a:off x="6332392" y="45819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408055" y="2520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890895" y="4793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27103" y="291908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63" name="Google Shape;1463;p3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613213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35"/>
          <p:cNvGrpSpPr/>
          <p:nvPr/>
        </p:nvGrpSpPr>
        <p:grpSpPr>
          <a:xfrm>
            <a:off x="-2582123" y="306305"/>
            <a:ext cx="16760563" cy="8444007"/>
            <a:chOff x="-1936592" y="229728"/>
            <a:chExt cx="12570422" cy="6333005"/>
          </a:xfrm>
        </p:grpSpPr>
        <p:grpSp>
          <p:nvGrpSpPr>
            <p:cNvPr id="1466" name="Google Shape;1466;p35"/>
            <p:cNvGrpSpPr/>
            <p:nvPr/>
          </p:nvGrpSpPr>
          <p:grpSpPr>
            <a:xfrm rot="-818997" flipH="1">
              <a:off x="5995083" y="3889753"/>
              <a:ext cx="4444360" cy="2179347"/>
              <a:chOff x="-1013962" y="3673802"/>
              <a:chExt cx="4444157" cy="2179248"/>
            </a:xfrm>
          </p:grpSpPr>
          <p:grpSp>
            <p:nvGrpSpPr>
              <p:cNvPr id="1467" name="Google Shape;1467;p3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468" name="Google Shape;1468;p3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9" name="Google Shape;1469;p3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70" name="Google Shape;1470;p3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71" name="Google Shape;1471;p3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2" name="Google Shape;1472;p3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3" name="Google Shape;1473;p3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4" name="Google Shape;1474;p3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5" name="Google Shape;1475;p3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6" name="Google Shape;1476;p3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7" name="Google Shape;1477;p3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78" name="Google Shape;1478;p3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479" name="Google Shape;1479;p3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80" name="Google Shape;1480;p3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1" name="Google Shape;1481;p3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82" name="Google Shape;1482;p35"/>
            <p:cNvGrpSpPr/>
            <p:nvPr/>
          </p:nvGrpSpPr>
          <p:grpSpPr>
            <a:xfrm>
              <a:off x="2606197" y="4831154"/>
              <a:ext cx="763146" cy="697824"/>
              <a:chOff x="3681125" y="1846650"/>
              <a:chExt cx="515500" cy="471375"/>
            </a:xfrm>
          </p:grpSpPr>
          <p:sp>
            <p:nvSpPr>
              <p:cNvPr id="1483" name="Google Shape;1483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86" name="Google Shape;1486;p35"/>
            <p:cNvSpPr/>
            <p:nvPr/>
          </p:nvSpPr>
          <p:spPr>
            <a:xfrm>
              <a:off x="8388742" y="320845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2802330" y="2297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470291" y="253020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5026867" y="47004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4702121" flipH="1">
              <a:off x="-1602352" y="2641884"/>
              <a:ext cx="3406135" cy="3458919"/>
              <a:chOff x="6888464" y="-1443149"/>
              <a:chExt cx="3406361" cy="3459149"/>
            </a:xfrm>
          </p:grpSpPr>
          <p:grpSp>
            <p:nvGrpSpPr>
              <p:cNvPr id="1491" name="Google Shape;1491;p35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492" name="Google Shape;1492;p35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493" name="Google Shape;1493;p35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494" name="Google Shape;1494;p35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495" name="Google Shape;1495;p35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496" name="Google Shape;1496;p3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97" name="Google Shape;1497;p3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498" name="Google Shape;1498;p35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9" name="Google Shape;1499;p3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0" name="Google Shape;1500;p3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1" name="Google Shape;1501;p3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2" name="Google Shape;1502;p3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3" name="Google Shape;1503;p3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4" name="Google Shape;1504;p3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05" name="Google Shape;1505;p3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506" name="Google Shape;1506;p35"/>
            <p:cNvSpPr/>
            <p:nvPr/>
          </p:nvSpPr>
          <p:spPr>
            <a:xfrm rot="-9555038" flipH="1">
              <a:off x="-309806" y="891643"/>
              <a:ext cx="1508317" cy="126832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07" name="Google Shape;1507;p35"/>
            <p:cNvGrpSpPr/>
            <p:nvPr/>
          </p:nvGrpSpPr>
          <p:grpSpPr>
            <a:xfrm>
              <a:off x="8650047" y="2222841"/>
              <a:ext cx="763146" cy="697824"/>
              <a:chOff x="3681125" y="1846650"/>
              <a:chExt cx="515500" cy="471375"/>
            </a:xfrm>
          </p:grpSpPr>
          <p:sp>
            <p:nvSpPr>
              <p:cNvPr id="1508" name="Google Shape;1508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035288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6"/>
          <p:cNvSpPr txBox="1"/>
          <p:nvPr/>
        </p:nvSpPr>
        <p:spPr>
          <a:xfrm>
            <a:off x="1257567" y="5048315"/>
            <a:ext cx="4864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1514" name="Google Shape;1514;p36"/>
          <p:cNvGrpSpPr/>
          <p:nvPr/>
        </p:nvGrpSpPr>
        <p:grpSpPr>
          <a:xfrm>
            <a:off x="-1707550" y="-1890258"/>
            <a:ext cx="15374547" cy="10386017"/>
            <a:chOff x="-1280662" y="-1417694"/>
            <a:chExt cx="11530910" cy="7789513"/>
          </a:xfrm>
        </p:grpSpPr>
        <p:sp>
          <p:nvSpPr>
            <p:cNvPr id="1515" name="Google Shape;1515;p36"/>
            <p:cNvSpPr/>
            <p:nvPr/>
          </p:nvSpPr>
          <p:spPr>
            <a:xfrm rot="-915171" flipH="1">
              <a:off x="8077229" y="242713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36"/>
            <p:cNvSpPr/>
            <p:nvPr/>
          </p:nvSpPr>
          <p:spPr>
            <a:xfrm rot="-1295959">
              <a:off x="-465817" y="3971862"/>
              <a:ext cx="1508240" cy="126826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36"/>
            <p:cNvSpPr/>
            <p:nvPr/>
          </p:nvSpPr>
          <p:spPr>
            <a:xfrm flipH="1">
              <a:off x="445594" y="315324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36"/>
            <p:cNvSpPr/>
            <p:nvPr/>
          </p:nvSpPr>
          <p:spPr>
            <a:xfrm flipH="1">
              <a:off x="7183667" y="3468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36"/>
            <p:cNvSpPr/>
            <p:nvPr/>
          </p:nvSpPr>
          <p:spPr>
            <a:xfrm flipH="1">
              <a:off x="4081833" y="48804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20" name="Google Shape;1520;p36"/>
            <p:cNvGrpSpPr/>
            <p:nvPr/>
          </p:nvGrpSpPr>
          <p:grpSpPr>
            <a:xfrm flipH="1">
              <a:off x="-1280662" y="-1417694"/>
              <a:ext cx="3061683" cy="3220448"/>
              <a:chOff x="7173820" y="-1293869"/>
              <a:chExt cx="3061683" cy="3220448"/>
            </a:xfrm>
          </p:grpSpPr>
          <p:grpSp>
            <p:nvGrpSpPr>
              <p:cNvPr id="1521" name="Google Shape;1521;p3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22" name="Google Shape;1522;p3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23" name="Google Shape;1523;p3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24" name="Google Shape;1524;p3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526" name="Google Shape;1526;p36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27" name="Google Shape;1527;p3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28" name="Google Shape;1528;p3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29" name="Google Shape;1529;p3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0" name="Google Shape;1530;p3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1" name="Google Shape;1531;p3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2" name="Google Shape;1532;p3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3" name="Google Shape;1533;p3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4" name="Google Shape;1534;p3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35" name="Google Shape;1535;p3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36" name="Google Shape;1536;p36"/>
            <p:cNvGrpSpPr/>
            <p:nvPr/>
          </p:nvGrpSpPr>
          <p:grpSpPr>
            <a:xfrm rot="-2996445" flipH="1">
              <a:off x="8751198" y="1823871"/>
              <a:ext cx="740371" cy="757532"/>
              <a:chOff x="4391775" y="4244400"/>
              <a:chExt cx="715125" cy="731700"/>
            </a:xfrm>
          </p:grpSpPr>
          <p:sp>
            <p:nvSpPr>
              <p:cNvPr id="1537" name="Google Shape;1537;p3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0" name="Google Shape;1540;p36"/>
            <p:cNvGrpSpPr/>
            <p:nvPr/>
          </p:nvGrpSpPr>
          <p:grpSpPr>
            <a:xfrm flipH="1">
              <a:off x="4246998" y="4677579"/>
              <a:ext cx="763146" cy="697824"/>
              <a:chOff x="3681125" y="1846650"/>
              <a:chExt cx="515500" cy="471375"/>
            </a:xfrm>
          </p:grpSpPr>
          <p:sp>
            <p:nvSpPr>
              <p:cNvPr id="1541" name="Google Shape;1541;p3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44" name="Google Shape;1544;p36"/>
            <p:cNvSpPr/>
            <p:nvPr/>
          </p:nvSpPr>
          <p:spPr>
            <a:xfrm flipH="1">
              <a:off x="27349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45" name="Google Shape;1545;p36"/>
            <p:cNvGrpSpPr/>
            <p:nvPr/>
          </p:nvGrpSpPr>
          <p:grpSpPr>
            <a:xfrm rot="-1043805" flipH="1">
              <a:off x="5693310" y="3669854"/>
              <a:ext cx="4342180" cy="2100889"/>
              <a:chOff x="-1013962" y="3673802"/>
              <a:chExt cx="4341985" cy="2100795"/>
            </a:xfrm>
          </p:grpSpPr>
          <p:grpSp>
            <p:nvGrpSpPr>
              <p:cNvPr id="1546" name="Google Shape;1546;p3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547" name="Google Shape;1547;p3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48" name="Google Shape;1548;p3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49" name="Google Shape;1549;p3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4" name="Google Shape;1554;p3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5" name="Google Shape;1555;p3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6" name="Google Shape;1556;p3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57" name="Google Shape;1557;p3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558" name="Google Shape;1558;p3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559" name="Google Shape;1559;p3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sp>
        <p:nvSpPr>
          <p:cNvPr id="1561" name="Google Shape;1561;p36"/>
          <p:cNvSpPr txBox="1">
            <a:spLocks noGrp="1"/>
          </p:cNvSpPr>
          <p:nvPr>
            <p:ph type="title"/>
          </p:nvPr>
        </p:nvSpPr>
        <p:spPr>
          <a:xfrm>
            <a:off x="1257567" y="469900"/>
            <a:ext cx="4749600" cy="1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2" name="Google Shape;1562;p36"/>
          <p:cNvSpPr txBox="1">
            <a:spLocks noGrp="1"/>
          </p:cNvSpPr>
          <p:nvPr>
            <p:ph type="subTitle" idx="1"/>
          </p:nvPr>
        </p:nvSpPr>
        <p:spPr>
          <a:xfrm>
            <a:off x="1257567" y="1887001"/>
            <a:ext cx="4749600" cy="1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21322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9;p15">
            <a:extLst>
              <a:ext uri="{FF2B5EF4-FFF2-40B4-BE49-F238E27FC236}">
                <a16:creationId xmlns:a16="http://schemas.microsoft.com/office/drawing/2014/main" id="{F6044C77-E9BB-4612-8EB2-8B37EB379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Google Shape;550;p15">
            <a:extLst>
              <a:ext uri="{FF2B5EF4-FFF2-40B4-BE49-F238E27FC236}">
                <a16:creationId xmlns:a16="http://schemas.microsoft.com/office/drawing/2014/main" id="{6BC67284-2A9F-4BF8-8710-0B584DCCA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767" y="1719999"/>
            <a:ext cx="10286400" cy="4090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oogle Shape;1564;p37">
            <a:extLst>
              <a:ext uri="{FF2B5EF4-FFF2-40B4-BE49-F238E27FC236}">
                <a16:creationId xmlns:a16="http://schemas.microsoft.com/office/drawing/2014/main" id="{E5304EDD-099E-4134-B3F4-61EF3E7AFD04}"/>
              </a:ext>
            </a:extLst>
          </p:cNvPr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sp>
          <p:nvSpPr>
            <p:cNvPr id="7" name="Google Shape;1565;p37">
              <a:extLst>
                <a:ext uri="{FF2B5EF4-FFF2-40B4-BE49-F238E27FC236}">
                  <a16:creationId xmlns:a16="http://schemas.microsoft.com/office/drawing/2014/main" id="{85940051-FDAC-4220-8350-A8F6CBB041B8}"/>
                </a:ext>
              </a:extLst>
            </p:cNvPr>
            <p:cNvSpPr/>
            <p:nvPr/>
          </p:nvSpPr>
          <p:spPr>
            <a:xfrm rot="915171">
              <a:off x="-421069" y="-14462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1566;p37">
              <a:extLst>
                <a:ext uri="{FF2B5EF4-FFF2-40B4-BE49-F238E27FC236}">
                  <a16:creationId xmlns:a16="http://schemas.microsoft.com/office/drawing/2014/main" id="{9BB57C95-C3A0-4FA0-A78A-25D08CAF0F25}"/>
                </a:ext>
              </a:extLst>
            </p:cNvPr>
            <p:cNvSpPr/>
            <p:nvPr/>
          </p:nvSpPr>
          <p:spPr>
            <a:xfrm flipH="1">
              <a:off x="7874363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" name="Google Shape;1567;p37">
              <a:extLst>
                <a:ext uri="{FF2B5EF4-FFF2-40B4-BE49-F238E27FC236}">
                  <a16:creationId xmlns:a16="http://schemas.microsoft.com/office/drawing/2014/main" id="{A1FD9911-4AE0-42C8-8F0A-4152F818FA36}"/>
                </a:ext>
              </a:extLst>
            </p:cNvPr>
            <p:cNvGrpSpPr/>
            <p:nvPr/>
          </p:nvGrpSpPr>
          <p:grpSpPr>
            <a:xfrm>
              <a:off x="1632578" y="261460"/>
              <a:ext cx="6990968" cy="4603429"/>
              <a:chOff x="1492320" y="594948"/>
              <a:chExt cx="5250446" cy="3457326"/>
            </a:xfrm>
          </p:grpSpPr>
          <p:sp>
            <p:nvSpPr>
              <p:cNvPr id="51" name="Google Shape;1568;p37">
                <a:extLst>
                  <a:ext uri="{FF2B5EF4-FFF2-40B4-BE49-F238E27FC236}">
                    <a16:creationId xmlns:a16="http://schemas.microsoft.com/office/drawing/2014/main" id="{E4E7B469-ABF4-4A8A-91A3-C6CC71BFB928}"/>
                  </a:ext>
                </a:extLst>
              </p:cNvPr>
              <p:cNvSpPr/>
              <p:nvPr/>
            </p:nvSpPr>
            <p:spPr>
              <a:xfrm>
                <a:off x="6681666" y="3095841"/>
                <a:ext cx="6110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1569;p37">
                <a:extLst>
                  <a:ext uri="{FF2B5EF4-FFF2-40B4-BE49-F238E27FC236}">
                    <a16:creationId xmlns:a16="http://schemas.microsoft.com/office/drawing/2014/main" id="{A00A9B64-EE71-4280-924D-49409AEE423E}"/>
                  </a:ext>
                </a:extLst>
              </p:cNvPr>
              <p:cNvSpPr/>
              <p:nvPr/>
            </p:nvSpPr>
            <p:spPr>
              <a:xfrm>
                <a:off x="1682258" y="709762"/>
                <a:ext cx="85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" name="Google Shape;1570;p37">
                <a:extLst>
                  <a:ext uri="{FF2B5EF4-FFF2-40B4-BE49-F238E27FC236}">
                    <a16:creationId xmlns:a16="http://schemas.microsoft.com/office/drawing/2014/main" id="{FD407E2D-4426-4995-B2E5-5E0AD7001CD1}"/>
                  </a:ext>
                </a:extLst>
              </p:cNvPr>
              <p:cNvSpPr/>
              <p:nvPr/>
            </p:nvSpPr>
            <p:spPr>
              <a:xfrm>
                <a:off x="4406220" y="594948"/>
                <a:ext cx="775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1571;p37">
                <a:extLst>
                  <a:ext uri="{FF2B5EF4-FFF2-40B4-BE49-F238E27FC236}">
                    <a16:creationId xmlns:a16="http://schemas.microsoft.com/office/drawing/2014/main" id="{7E4FF009-9552-43E4-9A78-F686DCB5137B}"/>
                  </a:ext>
                </a:extLst>
              </p:cNvPr>
              <p:cNvSpPr/>
              <p:nvPr/>
            </p:nvSpPr>
            <p:spPr>
              <a:xfrm>
                <a:off x="2015916" y="3495579"/>
                <a:ext cx="1292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1572;p37">
                <a:extLst>
                  <a:ext uri="{FF2B5EF4-FFF2-40B4-BE49-F238E27FC236}">
                    <a16:creationId xmlns:a16="http://schemas.microsoft.com/office/drawing/2014/main" id="{9DDB6DE4-64A1-4431-A9C7-A44AEA645CED}"/>
                  </a:ext>
                </a:extLst>
              </p:cNvPr>
              <p:cNvSpPr/>
              <p:nvPr/>
            </p:nvSpPr>
            <p:spPr>
              <a:xfrm>
                <a:off x="1492320" y="2252786"/>
                <a:ext cx="1899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" name="Google Shape;1573;p37">
                <a:extLst>
                  <a:ext uri="{FF2B5EF4-FFF2-40B4-BE49-F238E27FC236}">
                    <a16:creationId xmlns:a16="http://schemas.microsoft.com/office/drawing/2014/main" id="{33A3AE45-98D3-437A-AA4A-7429AD92FB86}"/>
                  </a:ext>
                </a:extLst>
              </p:cNvPr>
              <p:cNvSpPr/>
              <p:nvPr/>
            </p:nvSpPr>
            <p:spPr>
              <a:xfrm>
                <a:off x="5596752" y="3919849"/>
                <a:ext cx="16310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" name="Google Shape;1574;p37">
              <a:extLst>
                <a:ext uri="{FF2B5EF4-FFF2-40B4-BE49-F238E27FC236}">
                  <a16:creationId xmlns:a16="http://schemas.microsoft.com/office/drawing/2014/main" id="{FDC9F158-3A8F-439D-961A-305287D7215D}"/>
                </a:ext>
              </a:extLst>
            </p:cNvPr>
            <p:cNvGrpSpPr/>
            <p:nvPr/>
          </p:nvGrpSpPr>
          <p:grpSpPr>
            <a:xfrm>
              <a:off x="7097620" y="-1293869"/>
              <a:ext cx="3061683" cy="3220448"/>
              <a:chOff x="7173820" y="-1293869"/>
              <a:chExt cx="3061683" cy="3220448"/>
            </a:xfrm>
          </p:grpSpPr>
          <p:grpSp>
            <p:nvGrpSpPr>
              <p:cNvPr id="36" name="Google Shape;1575;p37">
                <a:extLst>
                  <a:ext uri="{FF2B5EF4-FFF2-40B4-BE49-F238E27FC236}">
                    <a16:creationId xmlns:a16="http://schemas.microsoft.com/office/drawing/2014/main" id="{6383885D-64ED-40D2-B2A6-E154451A5BCB}"/>
                  </a:ext>
                </a:extLst>
              </p:cNvPr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47" name="Google Shape;1576;p37">
                  <a:extLst>
                    <a:ext uri="{FF2B5EF4-FFF2-40B4-BE49-F238E27FC236}">
                      <a16:creationId xmlns:a16="http://schemas.microsoft.com/office/drawing/2014/main" id="{1816C36F-1BF0-4075-8873-E60ED2356F57}"/>
                    </a:ext>
                  </a:extLst>
                </p:cNvPr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48" name="Google Shape;1577;p37">
                  <a:extLst>
                    <a:ext uri="{FF2B5EF4-FFF2-40B4-BE49-F238E27FC236}">
                      <a16:creationId xmlns:a16="http://schemas.microsoft.com/office/drawing/2014/main" id="{A0E09992-430A-4BF7-BC6B-F718E24C9A1F}"/>
                    </a:ext>
                  </a:extLst>
                </p:cNvPr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9" name="Google Shape;1578;p37">
                    <a:extLst>
                      <a:ext uri="{FF2B5EF4-FFF2-40B4-BE49-F238E27FC236}">
                        <a16:creationId xmlns:a16="http://schemas.microsoft.com/office/drawing/2014/main" id="{0A2D5AA2-2E56-4AEF-8D83-ADDCE43B85FB}"/>
                      </a:ext>
                    </a:extLst>
                  </p:cNvPr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0" name="Google Shape;1579;p37">
                    <a:extLst>
                      <a:ext uri="{FF2B5EF4-FFF2-40B4-BE49-F238E27FC236}">
                        <a16:creationId xmlns:a16="http://schemas.microsoft.com/office/drawing/2014/main" id="{B43168C9-C24B-4E4F-8770-E1962ABFF1E1}"/>
                      </a:ext>
                    </a:extLst>
                  </p:cNvPr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37" name="Google Shape;1580;p37">
                <a:extLst>
                  <a:ext uri="{FF2B5EF4-FFF2-40B4-BE49-F238E27FC236}">
                    <a16:creationId xmlns:a16="http://schemas.microsoft.com/office/drawing/2014/main" id="{4094EBD9-85E0-4A4D-9050-B02C1F5C4F19}"/>
                  </a:ext>
                </a:extLst>
              </p:cNvPr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" name="Google Shape;1581;p37">
                <a:extLst>
                  <a:ext uri="{FF2B5EF4-FFF2-40B4-BE49-F238E27FC236}">
                    <a16:creationId xmlns:a16="http://schemas.microsoft.com/office/drawing/2014/main" id="{59C5EC77-3A74-4863-88E4-59C1D626F1E6}"/>
                  </a:ext>
                </a:extLst>
              </p:cNvPr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9" name="Google Shape;1582;p37">
                  <a:extLst>
                    <a:ext uri="{FF2B5EF4-FFF2-40B4-BE49-F238E27FC236}">
                      <a16:creationId xmlns:a16="http://schemas.microsoft.com/office/drawing/2014/main" id="{0E7432CB-5BB6-4A2B-A9A2-7933C933591F}"/>
                    </a:ext>
                  </a:extLst>
                </p:cNvPr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" name="Google Shape;1583;p37">
                  <a:extLst>
                    <a:ext uri="{FF2B5EF4-FFF2-40B4-BE49-F238E27FC236}">
                      <a16:creationId xmlns:a16="http://schemas.microsoft.com/office/drawing/2014/main" id="{71232EF5-0A82-4F8B-8FB2-16C0548EB2CF}"/>
                    </a:ext>
                  </a:extLst>
                </p:cNvPr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1" name="Google Shape;1584;p37">
                  <a:extLst>
                    <a:ext uri="{FF2B5EF4-FFF2-40B4-BE49-F238E27FC236}">
                      <a16:creationId xmlns:a16="http://schemas.microsoft.com/office/drawing/2014/main" id="{24D66C3D-E165-415F-9495-93171EB5C474}"/>
                    </a:ext>
                  </a:extLst>
                </p:cNvPr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2" name="Google Shape;1585;p37">
                  <a:extLst>
                    <a:ext uri="{FF2B5EF4-FFF2-40B4-BE49-F238E27FC236}">
                      <a16:creationId xmlns:a16="http://schemas.microsoft.com/office/drawing/2014/main" id="{90760230-E3C3-45DB-9274-19C59386E0B1}"/>
                    </a:ext>
                  </a:extLst>
                </p:cNvPr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" name="Google Shape;1586;p37">
                  <a:extLst>
                    <a:ext uri="{FF2B5EF4-FFF2-40B4-BE49-F238E27FC236}">
                      <a16:creationId xmlns:a16="http://schemas.microsoft.com/office/drawing/2014/main" id="{B04749A4-0BE0-4B6C-8829-A15E52ED2351}"/>
                    </a:ext>
                  </a:extLst>
                </p:cNvPr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4" name="Google Shape;1587;p37">
                  <a:extLst>
                    <a:ext uri="{FF2B5EF4-FFF2-40B4-BE49-F238E27FC236}">
                      <a16:creationId xmlns:a16="http://schemas.microsoft.com/office/drawing/2014/main" id="{B8F9D79B-6368-4B05-ACF4-CDFB8A8F1A2C}"/>
                    </a:ext>
                  </a:extLst>
                </p:cNvPr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5" name="Google Shape;1588;p37">
                  <a:extLst>
                    <a:ext uri="{FF2B5EF4-FFF2-40B4-BE49-F238E27FC236}">
                      <a16:creationId xmlns:a16="http://schemas.microsoft.com/office/drawing/2014/main" id="{FB03E44D-6F98-4DBB-ACE1-62F0BA448C21}"/>
                    </a:ext>
                  </a:extLst>
                </p:cNvPr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" name="Google Shape;1589;p37">
                  <a:extLst>
                    <a:ext uri="{FF2B5EF4-FFF2-40B4-BE49-F238E27FC236}">
                      <a16:creationId xmlns:a16="http://schemas.microsoft.com/office/drawing/2014/main" id="{8BC9E6E4-CA42-4A77-9D84-5D2928F68D4F}"/>
                    </a:ext>
                  </a:extLst>
                </p:cNvPr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" name="Google Shape;1590;p37">
              <a:extLst>
                <a:ext uri="{FF2B5EF4-FFF2-40B4-BE49-F238E27FC236}">
                  <a16:creationId xmlns:a16="http://schemas.microsoft.com/office/drawing/2014/main" id="{D86B1CF8-69AD-479E-8DFE-958D3FCB3D27}"/>
                </a:ext>
              </a:extLst>
            </p:cNvPr>
            <p:cNvGrpSpPr/>
            <p:nvPr/>
          </p:nvGrpSpPr>
          <p:grpSpPr>
            <a:xfrm rot="2996445">
              <a:off x="-403379" y="1748959"/>
              <a:ext cx="740371" cy="757532"/>
              <a:chOff x="4391775" y="4244400"/>
              <a:chExt cx="715125" cy="731700"/>
            </a:xfrm>
          </p:grpSpPr>
          <p:sp>
            <p:nvSpPr>
              <p:cNvPr id="33" name="Google Shape;1591;p37">
                <a:extLst>
                  <a:ext uri="{FF2B5EF4-FFF2-40B4-BE49-F238E27FC236}">
                    <a16:creationId xmlns:a16="http://schemas.microsoft.com/office/drawing/2014/main" id="{DBC556FF-C28A-4825-8A41-8FD030D57A2C}"/>
                  </a:ext>
                </a:extLst>
              </p:cNvPr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" name="Google Shape;1592;p37">
                <a:extLst>
                  <a:ext uri="{FF2B5EF4-FFF2-40B4-BE49-F238E27FC236}">
                    <a16:creationId xmlns:a16="http://schemas.microsoft.com/office/drawing/2014/main" id="{8755D1D9-6C81-4739-9F48-C160288C6CE6}"/>
                  </a:ext>
                </a:extLst>
              </p:cNvPr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1593;p37">
                <a:extLst>
                  <a:ext uri="{FF2B5EF4-FFF2-40B4-BE49-F238E27FC236}">
                    <a16:creationId xmlns:a16="http://schemas.microsoft.com/office/drawing/2014/main" id="{03482512-FA05-494D-9003-BDAE0DCD0ACC}"/>
                  </a:ext>
                </a:extLst>
              </p:cNvPr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" name="Google Shape;1594;p37">
              <a:extLst>
                <a:ext uri="{FF2B5EF4-FFF2-40B4-BE49-F238E27FC236}">
                  <a16:creationId xmlns:a16="http://schemas.microsoft.com/office/drawing/2014/main" id="{DCED4A71-D530-4496-BB53-B5B6F7D3430C}"/>
                </a:ext>
              </a:extLst>
            </p:cNvPr>
            <p:cNvGrpSpPr/>
            <p:nvPr/>
          </p:nvGrpSpPr>
          <p:grpSpPr>
            <a:xfrm>
              <a:off x="4497147" y="4696629"/>
              <a:ext cx="763146" cy="697824"/>
              <a:chOff x="3681125" y="1846650"/>
              <a:chExt cx="515500" cy="471375"/>
            </a:xfrm>
          </p:grpSpPr>
          <p:sp>
            <p:nvSpPr>
              <p:cNvPr id="30" name="Google Shape;1595;p37">
                <a:extLst>
                  <a:ext uri="{FF2B5EF4-FFF2-40B4-BE49-F238E27FC236}">
                    <a16:creationId xmlns:a16="http://schemas.microsoft.com/office/drawing/2014/main" id="{3A11B4E7-348D-4AEB-8351-3C025EE23774}"/>
                  </a:ext>
                </a:extLst>
              </p:cNvPr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1596;p37">
                <a:extLst>
                  <a:ext uri="{FF2B5EF4-FFF2-40B4-BE49-F238E27FC236}">
                    <a16:creationId xmlns:a16="http://schemas.microsoft.com/office/drawing/2014/main" id="{D2C65C9A-1606-4953-ADD6-FCE18ECE31FF}"/>
                  </a:ext>
                </a:extLst>
              </p:cNvPr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" name="Google Shape;1597;p37">
                <a:extLst>
                  <a:ext uri="{FF2B5EF4-FFF2-40B4-BE49-F238E27FC236}">
                    <a16:creationId xmlns:a16="http://schemas.microsoft.com/office/drawing/2014/main" id="{FF707358-A1BE-4D83-8D32-9392E88775E7}"/>
                  </a:ext>
                </a:extLst>
              </p:cNvPr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" name="Google Shape;1598;p37">
              <a:extLst>
                <a:ext uri="{FF2B5EF4-FFF2-40B4-BE49-F238E27FC236}">
                  <a16:creationId xmlns:a16="http://schemas.microsoft.com/office/drawing/2014/main" id="{5BE98F31-A0DC-4AE9-A776-543AC9A3B64D}"/>
                </a:ext>
              </a:extLst>
            </p:cNvPr>
            <p:cNvSpPr/>
            <p:nvPr/>
          </p:nvSpPr>
          <p:spPr>
            <a:xfrm>
              <a:off x="8319395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599;p37">
              <a:extLst>
                <a:ext uri="{FF2B5EF4-FFF2-40B4-BE49-F238E27FC236}">
                  <a16:creationId xmlns:a16="http://schemas.microsoft.com/office/drawing/2014/main" id="{2B8BCDF5-8160-406A-A60B-7E23C5A8336A}"/>
                </a:ext>
              </a:extLst>
            </p:cNvPr>
            <p:cNvGrpSpPr/>
            <p:nvPr/>
          </p:nvGrpSpPr>
          <p:grpSpPr>
            <a:xfrm>
              <a:off x="-1090162" y="3673802"/>
              <a:ext cx="4341985" cy="2100795"/>
              <a:chOff x="-1013962" y="3673802"/>
              <a:chExt cx="4341985" cy="2100795"/>
            </a:xfrm>
          </p:grpSpPr>
          <p:grpSp>
            <p:nvGrpSpPr>
              <p:cNvPr id="15" name="Google Shape;1600;p37">
                <a:extLst>
                  <a:ext uri="{FF2B5EF4-FFF2-40B4-BE49-F238E27FC236}">
                    <a16:creationId xmlns:a16="http://schemas.microsoft.com/office/drawing/2014/main" id="{D2E01B4A-451D-4C91-A3D8-03FAE670B9D1}"/>
                  </a:ext>
                </a:extLst>
              </p:cNvPr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9" name="Google Shape;1601;p37">
                  <a:extLst>
                    <a:ext uri="{FF2B5EF4-FFF2-40B4-BE49-F238E27FC236}">
                      <a16:creationId xmlns:a16="http://schemas.microsoft.com/office/drawing/2014/main" id="{A72069A0-149B-41CC-8531-3788DE7E1BDF}"/>
                    </a:ext>
                  </a:extLst>
                </p:cNvPr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0" name="Google Shape;1602;p37">
                  <a:extLst>
                    <a:ext uri="{FF2B5EF4-FFF2-40B4-BE49-F238E27FC236}">
                      <a16:creationId xmlns:a16="http://schemas.microsoft.com/office/drawing/2014/main" id="{5C6F4CA2-32E6-44F4-BE7D-7B1FCB5A4B36}"/>
                    </a:ext>
                  </a:extLst>
                </p:cNvPr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1" name="Google Shape;1603;p37">
                  <a:extLst>
                    <a:ext uri="{FF2B5EF4-FFF2-40B4-BE49-F238E27FC236}">
                      <a16:creationId xmlns:a16="http://schemas.microsoft.com/office/drawing/2014/main" id="{710B3172-5380-4D25-BBAB-25DDFDB90561}"/>
                    </a:ext>
                  </a:extLst>
                </p:cNvPr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22" name="Google Shape;1604;p37">
                    <a:extLst>
                      <a:ext uri="{FF2B5EF4-FFF2-40B4-BE49-F238E27FC236}">
                        <a16:creationId xmlns:a16="http://schemas.microsoft.com/office/drawing/2014/main" id="{6F1FC07F-F594-424A-A08C-7C9A958FD083}"/>
                      </a:ext>
                    </a:extLst>
                  </p:cNvPr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3" name="Google Shape;1605;p37">
                    <a:extLst>
                      <a:ext uri="{FF2B5EF4-FFF2-40B4-BE49-F238E27FC236}">
                        <a16:creationId xmlns:a16="http://schemas.microsoft.com/office/drawing/2014/main" id="{95F2134C-AD78-4D44-8B7C-A767A755EE1E}"/>
                      </a:ext>
                    </a:extLst>
                  </p:cNvPr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4" name="Google Shape;1606;p37">
                    <a:extLst>
                      <a:ext uri="{FF2B5EF4-FFF2-40B4-BE49-F238E27FC236}">
                        <a16:creationId xmlns:a16="http://schemas.microsoft.com/office/drawing/2014/main" id="{A63B3CD7-5A8C-4C82-8700-47204E2C8086}"/>
                      </a:ext>
                    </a:extLst>
                  </p:cNvPr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" name="Google Shape;1607;p37">
                    <a:extLst>
                      <a:ext uri="{FF2B5EF4-FFF2-40B4-BE49-F238E27FC236}">
                        <a16:creationId xmlns:a16="http://schemas.microsoft.com/office/drawing/2014/main" id="{03330172-5646-4622-9851-EC4DCDC7B501}"/>
                      </a:ext>
                    </a:extLst>
                  </p:cNvPr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6" name="Google Shape;1608;p37">
                    <a:extLst>
                      <a:ext uri="{FF2B5EF4-FFF2-40B4-BE49-F238E27FC236}">
                        <a16:creationId xmlns:a16="http://schemas.microsoft.com/office/drawing/2014/main" id="{BE879938-339A-4110-B676-3496A0C41E5A}"/>
                      </a:ext>
                    </a:extLst>
                  </p:cNvPr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7" name="Google Shape;1609;p37">
                    <a:extLst>
                      <a:ext uri="{FF2B5EF4-FFF2-40B4-BE49-F238E27FC236}">
                        <a16:creationId xmlns:a16="http://schemas.microsoft.com/office/drawing/2014/main" id="{F5F5C179-8F17-4D4C-BBE1-365FD81D5F77}"/>
                      </a:ext>
                    </a:extLst>
                  </p:cNvPr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8" name="Google Shape;1610;p37">
                    <a:extLst>
                      <a:ext uri="{FF2B5EF4-FFF2-40B4-BE49-F238E27FC236}">
                        <a16:creationId xmlns:a16="http://schemas.microsoft.com/office/drawing/2014/main" id="{EEAAB3EC-450D-48E4-BD39-8A55AA79C5C7}"/>
                      </a:ext>
                    </a:extLst>
                  </p:cNvPr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" name="Google Shape;1611;p37">
                    <a:extLst>
                      <a:ext uri="{FF2B5EF4-FFF2-40B4-BE49-F238E27FC236}">
                        <a16:creationId xmlns:a16="http://schemas.microsoft.com/office/drawing/2014/main" id="{5E2F3DD9-976C-4B17-922F-E684FEFD77A7}"/>
                      </a:ext>
                    </a:extLst>
                  </p:cNvPr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" name="Google Shape;1612;p37">
                <a:extLst>
                  <a:ext uri="{FF2B5EF4-FFF2-40B4-BE49-F238E27FC236}">
                    <a16:creationId xmlns:a16="http://schemas.microsoft.com/office/drawing/2014/main" id="{36395967-C89B-4613-AD7D-70555CCE3326}"/>
                  </a:ext>
                </a:extLst>
              </p:cNvPr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7" name="Google Shape;1613;p37">
                  <a:extLst>
                    <a:ext uri="{FF2B5EF4-FFF2-40B4-BE49-F238E27FC236}">
                      <a16:creationId xmlns:a16="http://schemas.microsoft.com/office/drawing/2014/main" id="{A1013389-80A6-4602-98FB-619E52018CA0}"/>
                    </a:ext>
                  </a:extLst>
                </p:cNvPr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" name="Google Shape;1614;p37">
                  <a:extLst>
                    <a:ext uri="{FF2B5EF4-FFF2-40B4-BE49-F238E27FC236}">
                      <a16:creationId xmlns:a16="http://schemas.microsoft.com/office/drawing/2014/main" id="{7A5BA65E-19EF-43B0-9316-F7F93A6AABE3}"/>
                    </a:ext>
                  </a:extLst>
                </p:cNvPr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6255447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9;p15">
            <a:extLst>
              <a:ext uri="{FF2B5EF4-FFF2-40B4-BE49-F238E27FC236}">
                <a16:creationId xmlns:a16="http://schemas.microsoft.com/office/drawing/2014/main" id="{F6044C77-E9BB-4612-8EB2-8B37EB379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Google Shape;550;p15">
            <a:extLst>
              <a:ext uri="{FF2B5EF4-FFF2-40B4-BE49-F238E27FC236}">
                <a16:creationId xmlns:a16="http://schemas.microsoft.com/office/drawing/2014/main" id="{6BC67284-2A9F-4BF8-8710-0B584DCCA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767" y="1719999"/>
            <a:ext cx="10286400" cy="4090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7" name="Google Shape;1616;p38">
            <a:extLst>
              <a:ext uri="{FF2B5EF4-FFF2-40B4-BE49-F238E27FC236}">
                <a16:creationId xmlns:a16="http://schemas.microsoft.com/office/drawing/2014/main" id="{4C250147-72FB-42A7-9564-28924A8B1BD2}"/>
              </a:ext>
            </a:extLst>
          </p:cNvPr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58" name="Google Shape;1617;p38">
              <a:extLst>
                <a:ext uri="{FF2B5EF4-FFF2-40B4-BE49-F238E27FC236}">
                  <a16:creationId xmlns:a16="http://schemas.microsoft.com/office/drawing/2014/main" id="{DFC5760D-9975-4950-A3FA-991AA6C7735A}"/>
                </a:ext>
              </a:extLst>
            </p:cNvPr>
            <p:cNvSpPr/>
            <p:nvPr/>
          </p:nvSpPr>
          <p:spPr>
            <a:xfrm rot="-10530021" flipH="1">
              <a:off x="-543922" y="2181930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1618;p38">
              <a:extLst>
                <a:ext uri="{FF2B5EF4-FFF2-40B4-BE49-F238E27FC236}">
                  <a16:creationId xmlns:a16="http://schemas.microsoft.com/office/drawing/2014/main" id="{42E8D78D-D81D-4702-8089-5C92EA3651E8}"/>
                </a:ext>
              </a:extLst>
            </p:cNvPr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" name="Google Shape;1619;p38">
              <a:extLst>
                <a:ext uri="{FF2B5EF4-FFF2-40B4-BE49-F238E27FC236}">
                  <a16:creationId xmlns:a16="http://schemas.microsoft.com/office/drawing/2014/main" id="{D6492455-7330-4858-A8BD-43779C5A70DE}"/>
                </a:ext>
              </a:extLst>
            </p:cNvPr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88" name="Google Shape;1620;p38">
                <a:extLst>
                  <a:ext uri="{FF2B5EF4-FFF2-40B4-BE49-F238E27FC236}">
                    <a16:creationId xmlns:a16="http://schemas.microsoft.com/office/drawing/2014/main" id="{3E7AF004-2F4D-4346-BE1D-E92BEB2266B1}"/>
                  </a:ext>
                </a:extLst>
              </p:cNvPr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99" name="Google Shape;1621;p38">
                  <a:extLst>
                    <a:ext uri="{FF2B5EF4-FFF2-40B4-BE49-F238E27FC236}">
                      <a16:creationId xmlns:a16="http://schemas.microsoft.com/office/drawing/2014/main" id="{0A039BE7-0B94-4B74-9E72-F5FC5751E315}"/>
                    </a:ext>
                  </a:extLst>
                </p:cNvPr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00" name="Google Shape;1622;p38">
                  <a:extLst>
                    <a:ext uri="{FF2B5EF4-FFF2-40B4-BE49-F238E27FC236}">
                      <a16:creationId xmlns:a16="http://schemas.microsoft.com/office/drawing/2014/main" id="{15D9628E-1723-42B1-9E41-B0B89CEF9B66}"/>
                    </a:ext>
                  </a:extLst>
                </p:cNvPr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1" name="Google Shape;1623;p38">
                    <a:extLst>
                      <a:ext uri="{FF2B5EF4-FFF2-40B4-BE49-F238E27FC236}">
                        <a16:creationId xmlns:a16="http://schemas.microsoft.com/office/drawing/2014/main" id="{9AE3836A-82FB-47E2-A774-D62EFB752DCB}"/>
                      </a:ext>
                    </a:extLst>
                  </p:cNvPr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" name="Google Shape;1624;p38">
                    <a:extLst>
                      <a:ext uri="{FF2B5EF4-FFF2-40B4-BE49-F238E27FC236}">
                        <a16:creationId xmlns:a16="http://schemas.microsoft.com/office/drawing/2014/main" id="{1BEC0E4B-7F75-4552-ADFE-EC8EE1283307}"/>
                      </a:ext>
                    </a:extLst>
                  </p:cNvPr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89" name="Google Shape;1625;p38">
                <a:extLst>
                  <a:ext uri="{FF2B5EF4-FFF2-40B4-BE49-F238E27FC236}">
                    <a16:creationId xmlns:a16="http://schemas.microsoft.com/office/drawing/2014/main" id="{97E27C78-F5D8-45E5-AC69-304C6BCA4CFD}"/>
                  </a:ext>
                </a:extLst>
              </p:cNvPr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0" name="Google Shape;1626;p38">
                <a:extLst>
                  <a:ext uri="{FF2B5EF4-FFF2-40B4-BE49-F238E27FC236}">
                    <a16:creationId xmlns:a16="http://schemas.microsoft.com/office/drawing/2014/main" id="{CD0D4C09-1637-4869-A7D7-BA84B70E34F5}"/>
                  </a:ext>
                </a:extLst>
              </p:cNvPr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91" name="Google Shape;1627;p38">
                  <a:extLst>
                    <a:ext uri="{FF2B5EF4-FFF2-40B4-BE49-F238E27FC236}">
                      <a16:creationId xmlns:a16="http://schemas.microsoft.com/office/drawing/2014/main" id="{0BEF32F8-A989-4D63-AC07-317F7553AE90}"/>
                    </a:ext>
                  </a:extLst>
                </p:cNvPr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2" name="Google Shape;1628;p38">
                  <a:extLst>
                    <a:ext uri="{FF2B5EF4-FFF2-40B4-BE49-F238E27FC236}">
                      <a16:creationId xmlns:a16="http://schemas.microsoft.com/office/drawing/2014/main" id="{4718F34D-FEBF-4EBA-9279-40E5577505E6}"/>
                    </a:ext>
                  </a:extLst>
                </p:cNvPr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3" name="Google Shape;1629;p38">
                  <a:extLst>
                    <a:ext uri="{FF2B5EF4-FFF2-40B4-BE49-F238E27FC236}">
                      <a16:creationId xmlns:a16="http://schemas.microsoft.com/office/drawing/2014/main" id="{1A93E441-85E1-41AB-A4C2-5138DA775AB3}"/>
                    </a:ext>
                  </a:extLst>
                </p:cNvPr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4" name="Google Shape;1630;p38">
                  <a:extLst>
                    <a:ext uri="{FF2B5EF4-FFF2-40B4-BE49-F238E27FC236}">
                      <a16:creationId xmlns:a16="http://schemas.microsoft.com/office/drawing/2014/main" id="{778FDE20-1751-4AA9-8500-F884AF49509E}"/>
                    </a:ext>
                  </a:extLst>
                </p:cNvPr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5" name="Google Shape;1631;p38">
                  <a:extLst>
                    <a:ext uri="{FF2B5EF4-FFF2-40B4-BE49-F238E27FC236}">
                      <a16:creationId xmlns:a16="http://schemas.microsoft.com/office/drawing/2014/main" id="{07C080CA-DEA2-4AC2-8673-D6C0F1754DAA}"/>
                    </a:ext>
                  </a:extLst>
                </p:cNvPr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6" name="Google Shape;1632;p38">
                  <a:extLst>
                    <a:ext uri="{FF2B5EF4-FFF2-40B4-BE49-F238E27FC236}">
                      <a16:creationId xmlns:a16="http://schemas.microsoft.com/office/drawing/2014/main" id="{63AA3BBB-1836-4471-8908-AAEAF70FD090}"/>
                    </a:ext>
                  </a:extLst>
                </p:cNvPr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" name="Google Shape;1633;p38">
                  <a:extLst>
                    <a:ext uri="{FF2B5EF4-FFF2-40B4-BE49-F238E27FC236}">
                      <a16:creationId xmlns:a16="http://schemas.microsoft.com/office/drawing/2014/main" id="{FBB884A3-A0C6-4734-8D50-33DAE1AEDFE8}"/>
                    </a:ext>
                  </a:extLst>
                </p:cNvPr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8" name="Google Shape;1634;p38">
                  <a:extLst>
                    <a:ext uri="{FF2B5EF4-FFF2-40B4-BE49-F238E27FC236}">
                      <a16:creationId xmlns:a16="http://schemas.microsoft.com/office/drawing/2014/main" id="{F347994F-3CD7-4BF6-8345-9B6137AD2B4D}"/>
                    </a:ext>
                  </a:extLst>
                </p:cNvPr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1" name="Google Shape;1635;p38">
              <a:extLst>
                <a:ext uri="{FF2B5EF4-FFF2-40B4-BE49-F238E27FC236}">
                  <a16:creationId xmlns:a16="http://schemas.microsoft.com/office/drawing/2014/main" id="{650B4E55-963C-417F-85F5-5B5582A2AEB4}"/>
                </a:ext>
              </a:extLst>
            </p:cNvPr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85" name="Google Shape;1636;p38">
                <a:extLst>
                  <a:ext uri="{FF2B5EF4-FFF2-40B4-BE49-F238E27FC236}">
                    <a16:creationId xmlns:a16="http://schemas.microsoft.com/office/drawing/2014/main" id="{98323A9F-5565-45EB-A4EA-E89F35BF5370}"/>
                  </a:ext>
                </a:extLst>
              </p:cNvPr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1637;p38">
                <a:extLst>
                  <a:ext uri="{FF2B5EF4-FFF2-40B4-BE49-F238E27FC236}">
                    <a16:creationId xmlns:a16="http://schemas.microsoft.com/office/drawing/2014/main" id="{B7AF120D-837D-4D30-AC71-7F588F140AE2}"/>
                  </a:ext>
                </a:extLst>
              </p:cNvPr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1638;p38">
                <a:extLst>
                  <a:ext uri="{FF2B5EF4-FFF2-40B4-BE49-F238E27FC236}">
                    <a16:creationId xmlns:a16="http://schemas.microsoft.com/office/drawing/2014/main" id="{F4DABD2A-A257-4B9A-8E8C-8CFF2BA12860}"/>
                  </a:ext>
                </a:extLst>
              </p:cNvPr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" name="Google Shape;1639;p38">
              <a:extLst>
                <a:ext uri="{FF2B5EF4-FFF2-40B4-BE49-F238E27FC236}">
                  <a16:creationId xmlns:a16="http://schemas.microsoft.com/office/drawing/2014/main" id="{68E28640-C86C-4CDF-89A7-A2B9EB1FBBDD}"/>
                </a:ext>
              </a:extLst>
            </p:cNvPr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82" name="Google Shape;1640;p38">
                <a:extLst>
                  <a:ext uri="{FF2B5EF4-FFF2-40B4-BE49-F238E27FC236}">
                    <a16:creationId xmlns:a16="http://schemas.microsoft.com/office/drawing/2014/main" id="{298725BF-04CE-4A7B-A1B8-BA62FDF82DA1}"/>
                  </a:ext>
                </a:extLst>
              </p:cNvPr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1641;p38">
                <a:extLst>
                  <a:ext uri="{FF2B5EF4-FFF2-40B4-BE49-F238E27FC236}">
                    <a16:creationId xmlns:a16="http://schemas.microsoft.com/office/drawing/2014/main" id="{FAABA5B5-2408-4B03-A1BD-CE63BBDBA5A2}"/>
                  </a:ext>
                </a:extLst>
              </p:cNvPr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1642;p38">
                <a:extLst>
                  <a:ext uri="{FF2B5EF4-FFF2-40B4-BE49-F238E27FC236}">
                    <a16:creationId xmlns:a16="http://schemas.microsoft.com/office/drawing/2014/main" id="{98ED47FC-6B30-4431-8B53-F8FD9620F4F4}"/>
                  </a:ext>
                </a:extLst>
              </p:cNvPr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" name="Google Shape;1643;p38">
              <a:extLst>
                <a:ext uri="{FF2B5EF4-FFF2-40B4-BE49-F238E27FC236}">
                  <a16:creationId xmlns:a16="http://schemas.microsoft.com/office/drawing/2014/main" id="{981D3883-FD1F-4990-9803-88B73F586796}"/>
                </a:ext>
              </a:extLst>
            </p:cNvPr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67" name="Google Shape;1644;p38">
                <a:extLst>
                  <a:ext uri="{FF2B5EF4-FFF2-40B4-BE49-F238E27FC236}">
                    <a16:creationId xmlns:a16="http://schemas.microsoft.com/office/drawing/2014/main" id="{535F1E80-3EDB-44B6-8D37-D00629DF9F54}"/>
                  </a:ext>
                </a:extLst>
              </p:cNvPr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1" name="Google Shape;1645;p38">
                  <a:extLst>
                    <a:ext uri="{FF2B5EF4-FFF2-40B4-BE49-F238E27FC236}">
                      <a16:creationId xmlns:a16="http://schemas.microsoft.com/office/drawing/2014/main" id="{10681A61-2FE7-4E6A-B647-172042E6C0C9}"/>
                    </a:ext>
                  </a:extLst>
                </p:cNvPr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1646;p38">
                  <a:extLst>
                    <a:ext uri="{FF2B5EF4-FFF2-40B4-BE49-F238E27FC236}">
                      <a16:creationId xmlns:a16="http://schemas.microsoft.com/office/drawing/2014/main" id="{F29BDC19-6BF5-4E2E-B359-849C2F21C179}"/>
                    </a:ext>
                  </a:extLst>
                </p:cNvPr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73" name="Google Shape;1647;p38">
                  <a:extLst>
                    <a:ext uri="{FF2B5EF4-FFF2-40B4-BE49-F238E27FC236}">
                      <a16:creationId xmlns:a16="http://schemas.microsoft.com/office/drawing/2014/main" id="{9F82B201-0D04-47BC-84F9-73E63DD1BDE5}"/>
                    </a:ext>
                  </a:extLst>
                </p:cNvPr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4" name="Google Shape;1648;p38">
                    <a:extLst>
                      <a:ext uri="{FF2B5EF4-FFF2-40B4-BE49-F238E27FC236}">
                        <a16:creationId xmlns:a16="http://schemas.microsoft.com/office/drawing/2014/main" id="{59183307-CDB6-4D50-9C50-C365488149D2}"/>
                      </a:ext>
                    </a:extLst>
                  </p:cNvPr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5" name="Google Shape;1649;p38">
                    <a:extLst>
                      <a:ext uri="{FF2B5EF4-FFF2-40B4-BE49-F238E27FC236}">
                        <a16:creationId xmlns:a16="http://schemas.microsoft.com/office/drawing/2014/main" id="{CF0B37FB-6CC5-4194-B967-6FD00D9ED32E}"/>
                      </a:ext>
                    </a:extLst>
                  </p:cNvPr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6" name="Google Shape;1650;p38">
                    <a:extLst>
                      <a:ext uri="{FF2B5EF4-FFF2-40B4-BE49-F238E27FC236}">
                        <a16:creationId xmlns:a16="http://schemas.microsoft.com/office/drawing/2014/main" id="{A3FFD679-34A0-44BD-B5FD-9FA81C997A06}"/>
                      </a:ext>
                    </a:extLst>
                  </p:cNvPr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7" name="Google Shape;1651;p38">
                    <a:extLst>
                      <a:ext uri="{FF2B5EF4-FFF2-40B4-BE49-F238E27FC236}">
                        <a16:creationId xmlns:a16="http://schemas.microsoft.com/office/drawing/2014/main" id="{79D7229E-FD57-4419-8741-96BC73ED0A22}"/>
                      </a:ext>
                    </a:extLst>
                  </p:cNvPr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8" name="Google Shape;1652;p38">
                    <a:extLst>
                      <a:ext uri="{FF2B5EF4-FFF2-40B4-BE49-F238E27FC236}">
                        <a16:creationId xmlns:a16="http://schemas.microsoft.com/office/drawing/2014/main" id="{658AD9C8-63EC-4641-BB8F-470F8C61C466}"/>
                      </a:ext>
                    </a:extLst>
                  </p:cNvPr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79" name="Google Shape;1653;p38">
                    <a:extLst>
                      <a:ext uri="{FF2B5EF4-FFF2-40B4-BE49-F238E27FC236}">
                        <a16:creationId xmlns:a16="http://schemas.microsoft.com/office/drawing/2014/main" id="{FF2C14FB-4FC0-412C-99D7-6C771B3CC9FC}"/>
                      </a:ext>
                    </a:extLst>
                  </p:cNvPr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0" name="Google Shape;1654;p38">
                    <a:extLst>
                      <a:ext uri="{FF2B5EF4-FFF2-40B4-BE49-F238E27FC236}">
                        <a16:creationId xmlns:a16="http://schemas.microsoft.com/office/drawing/2014/main" id="{CB0E58B3-58A2-414E-B54B-8DCFB4A7DA43}"/>
                      </a:ext>
                    </a:extLst>
                  </p:cNvPr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81" name="Google Shape;1655;p38">
                    <a:extLst>
                      <a:ext uri="{FF2B5EF4-FFF2-40B4-BE49-F238E27FC236}">
                        <a16:creationId xmlns:a16="http://schemas.microsoft.com/office/drawing/2014/main" id="{714CC36D-5E73-4C64-8213-76F64696512D}"/>
                      </a:ext>
                    </a:extLst>
                  </p:cNvPr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68" name="Google Shape;1656;p38">
                <a:extLst>
                  <a:ext uri="{FF2B5EF4-FFF2-40B4-BE49-F238E27FC236}">
                    <a16:creationId xmlns:a16="http://schemas.microsoft.com/office/drawing/2014/main" id="{AF75B549-3D5B-4F58-AE94-0D65C8E301F5}"/>
                  </a:ext>
                </a:extLst>
              </p:cNvPr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9" name="Google Shape;1657;p38">
                  <a:extLst>
                    <a:ext uri="{FF2B5EF4-FFF2-40B4-BE49-F238E27FC236}">
                      <a16:creationId xmlns:a16="http://schemas.microsoft.com/office/drawing/2014/main" id="{63E75B6B-C8A7-4B5E-96F6-A42E92465474}"/>
                    </a:ext>
                  </a:extLst>
                </p:cNvPr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" name="Google Shape;1658;p38">
                  <a:extLst>
                    <a:ext uri="{FF2B5EF4-FFF2-40B4-BE49-F238E27FC236}">
                      <a16:creationId xmlns:a16="http://schemas.microsoft.com/office/drawing/2014/main" id="{26E2CE7A-CD7D-49F8-AD3B-A4034214B348}"/>
                    </a:ext>
                  </a:extLst>
                </p:cNvPr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64" name="Google Shape;1659;p38">
              <a:extLst>
                <a:ext uri="{FF2B5EF4-FFF2-40B4-BE49-F238E27FC236}">
                  <a16:creationId xmlns:a16="http://schemas.microsoft.com/office/drawing/2014/main" id="{2A1CA911-F67D-40A4-AE0D-F0D0BBF0FDA0}"/>
                </a:ext>
              </a:extLst>
            </p:cNvPr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1660;p38">
              <a:extLst>
                <a:ext uri="{FF2B5EF4-FFF2-40B4-BE49-F238E27FC236}">
                  <a16:creationId xmlns:a16="http://schemas.microsoft.com/office/drawing/2014/main" id="{15912056-891F-4044-8553-A1600FED87DD}"/>
                </a:ext>
              </a:extLst>
            </p:cNvPr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1661;p38">
              <a:extLst>
                <a:ext uri="{FF2B5EF4-FFF2-40B4-BE49-F238E27FC236}">
                  <a16:creationId xmlns:a16="http://schemas.microsoft.com/office/drawing/2014/main" id="{E4324CE1-914E-4506-8452-1A11F10624B5}"/>
                </a:ext>
              </a:extLst>
            </p:cNvPr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7457757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7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sp>
          <p:nvSpPr>
            <p:cNvPr id="1565" name="Google Shape;1565;p37"/>
            <p:cNvSpPr/>
            <p:nvPr/>
          </p:nvSpPr>
          <p:spPr>
            <a:xfrm rot="915171">
              <a:off x="-421069" y="-14462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37"/>
            <p:cNvSpPr/>
            <p:nvPr/>
          </p:nvSpPr>
          <p:spPr>
            <a:xfrm flipH="1">
              <a:off x="7874363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7" name="Google Shape;1567;p37"/>
            <p:cNvGrpSpPr/>
            <p:nvPr/>
          </p:nvGrpSpPr>
          <p:grpSpPr>
            <a:xfrm>
              <a:off x="1632578" y="261460"/>
              <a:ext cx="6990968" cy="4603429"/>
              <a:chOff x="1492320" y="594948"/>
              <a:chExt cx="5250446" cy="3457326"/>
            </a:xfrm>
          </p:grpSpPr>
          <p:sp>
            <p:nvSpPr>
              <p:cNvPr id="1568" name="Google Shape;1568;p37"/>
              <p:cNvSpPr/>
              <p:nvPr/>
            </p:nvSpPr>
            <p:spPr>
              <a:xfrm>
                <a:off x="6681666" y="3095841"/>
                <a:ext cx="6110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1682258" y="709762"/>
                <a:ext cx="85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4406220" y="594948"/>
                <a:ext cx="775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2015916" y="3495579"/>
                <a:ext cx="1292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1492320" y="2252786"/>
                <a:ext cx="1899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5596752" y="3919849"/>
                <a:ext cx="16310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4" name="Google Shape;1574;p37"/>
            <p:cNvGrpSpPr/>
            <p:nvPr/>
          </p:nvGrpSpPr>
          <p:grpSpPr>
            <a:xfrm>
              <a:off x="7097620" y="-1293869"/>
              <a:ext cx="3061683" cy="3220448"/>
              <a:chOff x="7173820" y="-1293869"/>
              <a:chExt cx="3061683" cy="3220448"/>
            </a:xfrm>
          </p:grpSpPr>
          <p:grpSp>
            <p:nvGrpSpPr>
              <p:cNvPr id="1575" name="Google Shape;1575;p3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76" name="Google Shape;1576;p3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577" name="Google Shape;1577;p3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78" name="Google Shape;1578;p3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579" name="Google Shape;1579;p3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580" name="Google Shape;1580;p3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81" name="Google Shape;1581;p3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82" name="Google Shape;1582;p3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3" name="Google Shape;1583;p3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4" name="Google Shape;1584;p3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5" name="Google Shape;1585;p3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6" name="Google Shape;1586;p3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7" name="Google Shape;1587;p3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8" name="Google Shape;1588;p3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89" name="Google Shape;1589;p3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90" name="Google Shape;1590;p37"/>
            <p:cNvGrpSpPr/>
            <p:nvPr/>
          </p:nvGrpSpPr>
          <p:grpSpPr>
            <a:xfrm rot="2996445">
              <a:off x="-403379" y="1748959"/>
              <a:ext cx="740371" cy="757532"/>
              <a:chOff x="4391775" y="4244400"/>
              <a:chExt cx="715125" cy="731700"/>
            </a:xfrm>
          </p:grpSpPr>
          <p:sp>
            <p:nvSpPr>
              <p:cNvPr id="1591" name="Google Shape;1591;p3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7"/>
            <p:cNvGrpSpPr/>
            <p:nvPr/>
          </p:nvGrpSpPr>
          <p:grpSpPr>
            <a:xfrm>
              <a:off x="4497147" y="4696629"/>
              <a:ext cx="763146" cy="697824"/>
              <a:chOff x="3681125" y="1846650"/>
              <a:chExt cx="515500" cy="471375"/>
            </a:xfrm>
          </p:grpSpPr>
          <p:sp>
            <p:nvSpPr>
              <p:cNvPr id="1595" name="Google Shape;1595;p3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98" name="Google Shape;1598;p37"/>
            <p:cNvSpPr/>
            <p:nvPr/>
          </p:nvSpPr>
          <p:spPr>
            <a:xfrm>
              <a:off x="8319395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99" name="Google Shape;1599;p37"/>
            <p:cNvGrpSpPr/>
            <p:nvPr/>
          </p:nvGrpSpPr>
          <p:grpSpPr>
            <a:xfrm>
              <a:off x="-1090162" y="3673802"/>
              <a:ext cx="4341985" cy="2100795"/>
              <a:chOff x="-1013962" y="3673802"/>
              <a:chExt cx="4341985" cy="2100795"/>
            </a:xfrm>
          </p:grpSpPr>
          <p:grpSp>
            <p:nvGrpSpPr>
              <p:cNvPr id="1600" name="Google Shape;1600;p3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01" name="Google Shape;1601;p3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02" name="Google Shape;1602;p3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03" name="Google Shape;1603;p3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04" name="Google Shape;1604;p3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5" name="Google Shape;1605;p3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6" name="Google Shape;1606;p3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7" name="Google Shape;1607;p3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8" name="Google Shape;1608;p3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09" name="Google Shape;1609;p3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0" name="Google Shape;1610;p3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11" name="Google Shape;1611;p3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12" name="Google Shape;1612;p3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13" name="Google Shape;1613;p3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4" name="Google Shape;1614;p3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3962382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38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1617" name="Google Shape;1617;p38"/>
            <p:cNvSpPr/>
            <p:nvPr/>
          </p:nvSpPr>
          <p:spPr>
            <a:xfrm rot="-10530021" flipH="1">
              <a:off x="-543922" y="2181930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38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9" name="Google Shape;1619;p38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1620" name="Google Shape;1620;p38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621" name="Google Shape;1621;p38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22" name="Google Shape;1622;p3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623" name="Google Shape;1623;p3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24" name="Google Shape;1624;p3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1625" name="Google Shape;1625;p38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626" name="Google Shape;1626;p3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627" name="Google Shape;1627;p3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635" name="Google Shape;1635;p38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1636" name="Google Shape;1636;p3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9" name="Google Shape;1639;p38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1640" name="Google Shape;1640;p3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43" name="Google Shape;1643;p38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1644" name="Google Shape;1644;p3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45" name="Google Shape;1645;p3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1647" name="Google Shape;1647;p3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48" name="Google Shape;1648;p3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49" name="Google Shape;1649;p3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0" name="Google Shape;1650;p3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1" name="Google Shape;1651;p3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2" name="Google Shape;1652;p3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3" name="Google Shape;1653;p3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4" name="Google Shape;1654;p3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55" name="Google Shape;1655;p3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656" name="Google Shape;1656;p3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7" name="Google Shape;1657;p3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659" name="Google Shape;1659;p38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8343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>
            <a:spLocks noGrp="1"/>
          </p:cNvSpPr>
          <p:nvPr>
            <p:ph type="title"/>
          </p:nvPr>
        </p:nvSpPr>
        <p:spPr>
          <a:xfrm>
            <a:off x="2274000" y="2005200"/>
            <a:ext cx="7644000" cy="28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8" name="Google Shape;138;p8"/>
          <p:cNvGrpSpPr/>
          <p:nvPr/>
        </p:nvGrpSpPr>
        <p:grpSpPr>
          <a:xfrm>
            <a:off x="9635571" y="3803210"/>
            <a:ext cx="3098179" cy="4081839"/>
            <a:chOff x="5450897" y="3655524"/>
            <a:chExt cx="455990" cy="600741"/>
          </a:xfrm>
        </p:grpSpPr>
        <p:sp>
          <p:nvSpPr>
            <p:cNvPr id="139" name="Google Shape;139;p8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-1453769" y="39133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1" name="Google Shape;151;p8"/>
          <p:cNvGrpSpPr/>
          <p:nvPr/>
        </p:nvGrpSpPr>
        <p:grpSpPr>
          <a:xfrm>
            <a:off x="11073608" y="3803209"/>
            <a:ext cx="962597" cy="872164"/>
            <a:chOff x="3346266" y="1265304"/>
            <a:chExt cx="227307" cy="205965"/>
          </a:xfrm>
        </p:grpSpPr>
        <p:sp>
          <p:nvSpPr>
            <p:cNvPr id="152" name="Google Shape;152;p8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375179" y="-675659"/>
            <a:ext cx="3378509" cy="2898269"/>
            <a:chOff x="3242763" y="3032968"/>
            <a:chExt cx="449637" cy="385709"/>
          </a:xfrm>
        </p:grpSpPr>
        <p:sp>
          <p:nvSpPr>
            <p:cNvPr id="181" name="Google Shape;181;p8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2" name="Google Shape;192;p8"/>
          <p:cNvSpPr/>
          <p:nvPr/>
        </p:nvSpPr>
        <p:spPr>
          <a:xfrm rot="10800000" flipH="1">
            <a:off x="9791819" y="-404695"/>
            <a:ext cx="2785655" cy="1571864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3" name="Google Shape;193;p8"/>
          <p:cNvSpPr/>
          <p:nvPr/>
        </p:nvSpPr>
        <p:spPr>
          <a:xfrm>
            <a:off x="6556765" y="-485799"/>
            <a:ext cx="1766971" cy="9558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1848265" y="6056035"/>
            <a:ext cx="1766971" cy="9558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36886"/>
      </p:ext>
    </p:extLst>
  </p:cSld>
  <p:clrMapOvr>
    <a:masterClrMapping/>
  </p:clrMapOvr>
  <p:hf sldNum="0" hdr="0" ftr="0" dt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Torus Light" panose="00000400000000000000" pitchFamily="50" charset="0"/>
              </a:defRPr>
            </a:lvl1pPr>
            <a:lvl2pPr>
              <a:defRPr sz="2400">
                <a:latin typeface="Torus Light" panose="00000400000000000000" pitchFamily="50" charset="0"/>
              </a:defRPr>
            </a:lvl2pPr>
            <a:lvl3pPr>
              <a:defRPr sz="2400">
                <a:latin typeface="Torus Light" panose="00000400000000000000" pitchFamily="50" charset="0"/>
              </a:defRPr>
            </a:lvl3pPr>
            <a:lvl4pPr>
              <a:defRPr sz="2400">
                <a:latin typeface="Torus Light" panose="00000400000000000000" pitchFamily="50" charset="0"/>
              </a:defRPr>
            </a:lvl4pPr>
            <a:lvl5pPr>
              <a:defRPr sz="2400">
                <a:latin typeface="Torus Light" panose="000004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oogle Shape;1616;p38">
            <a:extLst>
              <a:ext uri="{FF2B5EF4-FFF2-40B4-BE49-F238E27FC236}">
                <a16:creationId xmlns:a16="http://schemas.microsoft.com/office/drawing/2014/main" id="{0F7D5529-2913-48DA-8279-0E10C9AA97EE}"/>
              </a:ext>
            </a:extLst>
          </p:cNvPr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12" name="Google Shape;1617;p38">
              <a:extLst>
                <a:ext uri="{FF2B5EF4-FFF2-40B4-BE49-F238E27FC236}">
                  <a16:creationId xmlns:a16="http://schemas.microsoft.com/office/drawing/2014/main" id="{508C998C-0D62-4E59-8D3C-2E1F720BACA1}"/>
                </a:ext>
              </a:extLst>
            </p:cNvPr>
            <p:cNvSpPr/>
            <p:nvPr/>
          </p:nvSpPr>
          <p:spPr>
            <a:xfrm rot="-10530021" flipH="1">
              <a:off x="-543922" y="2181930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618;p38">
              <a:extLst>
                <a:ext uri="{FF2B5EF4-FFF2-40B4-BE49-F238E27FC236}">
                  <a16:creationId xmlns:a16="http://schemas.microsoft.com/office/drawing/2014/main" id="{047577A1-09BB-4D0D-9BED-BAFF0D4EDA21}"/>
                </a:ext>
              </a:extLst>
            </p:cNvPr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619;p38">
              <a:extLst>
                <a:ext uri="{FF2B5EF4-FFF2-40B4-BE49-F238E27FC236}">
                  <a16:creationId xmlns:a16="http://schemas.microsoft.com/office/drawing/2014/main" id="{887ACCC3-C417-4521-B7DD-10C38A259778}"/>
                </a:ext>
              </a:extLst>
            </p:cNvPr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42" name="Google Shape;1620;p38">
                <a:extLst>
                  <a:ext uri="{FF2B5EF4-FFF2-40B4-BE49-F238E27FC236}">
                    <a16:creationId xmlns:a16="http://schemas.microsoft.com/office/drawing/2014/main" id="{8CF3E0CD-160C-4742-BBF8-DD15D60EC202}"/>
                  </a:ext>
                </a:extLst>
              </p:cNvPr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53" name="Google Shape;1621;p38">
                  <a:extLst>
                    <a:ext uri="{FF2B5EF4-FFF2-40B4-BE49-F238E27FC236}">
                      <a16:creationId xmlns:a16="http://schemas.microsoft.com/office/drawing/2014/main" id="{7825B83E-9CC4-4811-8E96-C51624BA69ED}"/>
                    </a:ext>
                  </a:extLst>
                </p:cNvPr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54" name="Google Shape;1622;p38">
                  <a:extLst>
                    <a:ext uri="{FF2B5EF4-FFF2-40B4-BE49-F238E27FC236}">
                      <a16:creationId xmlns:a16="http://schemas.microsoft.com/office/drawing/2014/main" id="{771A2635-0056-4066-819B-3975CE5F6BED}"/>
                    </a:ext>
                  </a:extLst>
                </p:cNvPr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55" name="Google Shape;1623;p38">
                    <a:extLst>
                      <a:ext uri="{FF2B5EF4-FFF2-40B4-BE49-F238E27FC236}">
                        <a16:creationId xmlns:a16="http://schemas.microsoft.com/office/drawing/2014/main" id="{7026C3CE-1319-4975-9E12-406DD24ADCBA}"/>
                      </a:ext>
                    </a:extLst>
                  </p:cNvPr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6" name="Google Shape;1624;p38">
                    <a:extLst>
                      <a:ext uri="{FF2B5EF4-FFF2-40B4-BE49-F238E27FC236}">
                        <a16:creationId xmlns:a16="http://schemas.microsoft.com/office/drawing/2014/main" id="{24D030EE-BE3C-4FA7-AB5A-3F7D127E1C28}"/>
                      </a:ext>
                    </a:extLst>
                  </p:cNvPr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sp>
            <p:nvSpPr>
              <p:cNvPr id="43" name="Google Shape;1625;p38">
                <a:extLst>
                  <a:ext uri="{FF2B5EF4-FFF2-40B4-BE49-F238E27FC236}">
                    <a16:creationId xmlns:a16="http://schemas.microsoft.com/office/drawing/2014/main" id="{2EA0F3EE-CB33-4681-8D4F-4BF7C29B0535}"/>
                  </a:ext>
                </a:extLst>
              </p:cNvPr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4" name="Google Shape;1626;p38">
                <a:extLst>
                  <a:ext uri="{FF2B5EF4-FFF2-40B4-BE49-F238E27FC236}">
                    <a16:creationId xmlns:a16="http://schemas.microsoft.com/office/drawing/2014/main" id="{F84F7061-DDFF-455A-B210-96439DE298B9}"/>
                  </a:ext>
                </a:extLst>
              </p:cNvPr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5" name="Google Shape;1627;p38">
                  <a:extLst>
                    <a:ext uri="{FF2B5EF4-FFF2-40B4-BE49-F238E27FC236}">
                      <a16:creationId xmlns:a16="http://schemas.microsoft.com/office/drawing/2014/main" id="{B7C89263-AA72-49F0-950E-4EAED6D6B630}"/>
                    </a:ext>
                  </a:extLst>
                </p:cNvPr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" name="Google Shape;1628;p38">
                  <a:extLst>
                    <a:ext uri="{FF2B5EF4-FFF2-40B4-BE49-F238E27FC236}">
                      <a16:creationId xmlns:a16="http://schemas.microsoft.com/office/drawing/2014/main" id="{2DA916F9-95FA-460A-A641-089E9AB5649D}"/>
                    </a:ext>
                  </a:extLst>
                </p:cNvPr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" name="Google Shape;1629;p38">
                  <a:extLst>
                    <a:ext uri="{FF2B5EF4-FFF2-40B4-BE49-F238E27FC236}">
                      <a16:creationId xmlns:a16="http://schemas.microsoft.com/office/drawing/2014/main" id="{8CB9E473-E261-480B-9301-51DDB3021DA2}"/>
                    </a:ext>
                  </a:extLst>
                </p:cNvPr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8" name="Google Shape;1630;p38">
                  <a:extLst>
                    <a:ext uri="{FF2B5EF4-FFF2-40B4-BE49-F238E27FC236}">
                      <a16:creationId xmlns:a16="http://schemas.microsoft.com/office/drawing/2014/main" id="{511BE16F-50C1-4D26-B00C-4D2374F0BB1A}"/>
                    </a:ext>
                  </a:extLst>
                </p:cNvPr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9" name="Google Shape;1631;p38">
                  <a:extLst>
                    <a:ext uri="{FF2B5EF4-FFF2-40B4-BE49-F238E27FC236}">
                      <a16:creationId xmlns:a16="http://schemas.microsoft.com/office/drawing/2014/main" id="{8359BDEC-DE29-48E5-BF52-1DC8C8D72E32}"/>
                    </a:ext>
                  </a:extLst>
                </p:cNvPr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0" name="Google Shape;1632;p38">
                  <a:extLst>
                    <a:ext uri="{FF2B5EF4-FFF2-40B4-BE49-F238E27FC236}">
                      <a16:creationId xmlns:a16="http://schemas.microsoft.com/office/drawing/2014/main" id="{3E1C5C8E-B932-4825-BC20-DD9D0950A122}"/>
                    </a:ext>
                  </a:extLst>
                </p:cNvPr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" name="Google Shape;1633;p38">
                  <a:extLst>
                    <a:ext uri="{FF2B5EF4-FFF2-40B4-BE49-F238E27FC236}">
                      <a16:creationId xmlns:a16="http://schemas.microsoft.com/office/drawing/2014/main" id="{827B59B3-7B5E-433F-ADEF-E9745DC217DA}"/>
                    </a:ext>
                  </a:extLst>
                </p:cNvPr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" name="Google Shape;1634;p38">
                  <a:extLst>
                    <a:ext uri="{FF2B5EF4-FFF2-40B4-BE49-F238E27FC236}">
                      <a16:creationId xmlns:a16="http://schemas.microsoft.com/office/drawing/2014/main" id="{F0C72B37-233A-417F-9676-ED92D69AD8EF}"/>
                    </a:ext>
                  </a:extLst>
                </p:cNvPr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" name="Google Shape;1635;p38">
              <a:extLst>
                <a:ext uri="{FF2B5EF4-FFF2-40B4-BE49-F238E27FC236}">
                  <a16:creationId xmlns:a16="http://schemas.microsoft.com/office/drawing/2014/main" id="{1B50988B-11C3-4760-88BA-FB8BA0B1D68D}"/>
                </a:ext>
              </a:extLst>
            </p:cNvPr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39" name="Google Shape;1636;p38">
                <a:extLst>
                  <a:ext uri="{FF2B5EF4-FFF2-40B4-BE49-F238E27FC236}">
                    <a16:creationId xmlns:a16="http://schemas.microsoft.com/office/drawing/2014/main" id="{A9F6A71B-D784-41F7-B135-2F19B302E2B2}"/>
                  </a:ext>
                </a:extLst>
              </p:cNvPr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1637;p38">
                <a:extLst>
                  <a:ext uri="{FF2B5EF4-FFF2-40B4-BE49-F238E27FC236}">
                    <a16:creationId xmlns:a16="http://schemas.microsoft.com/office/drawing/2014/main" id="{198AF626-18D6-4880-A6B7-A8A7C7B70BA1}"/>
                  </a:ext>
                </a:extLst>
              </p:cNvPr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" name="Google Shape;1638;p38">
                <a:extLst>
                  <a:ext uri="{FF2B5EF4-FFF2-40B4-BE49-F238E27FC236}">
                    <a16:creationId xmlns:a16="http://schemas.microsoft.com/office/drawing/2014/main" id="{9167843D-2190-4BFA-B05F-23F5626CE562}"/>
                  </a:ext>
                </a:extLst>
              </p:cNvPr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" name="Google Shape;1639;p38">
              <a:extLst>
                <a:ext uri="{FF2B5EF4-FFF2-40B4-BE49-F238E27FC236}">
                  <a16:creationId xmlns:a16="http://schemas.microsoft.com/office/drawing/2014/main" id="{6D439EA0-D15E-49DA-AC73-81874210C667}"/>
                </a:ext>
              </a:extLst>
            </p:cNvPr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36" name="Google Shape;1640;p38">
                <a:extLst>
                  <a:ext uri="{FF2B5EF4-FFF2-40B4-BE49-F238E27FC236}">
                    <a16:creationId xmlns:a16="http://schemas.microsoft.com/office/drawing/2014/main" id="{00CE8565-1C07-4CC3-BF99-BF22B9A7F743}"/>
                  </a:ext>
                </a:extLst>
              </p:cNvPr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1641;p38">
                <a:extLst>
                  <a:ext uri="{FF2B5EF4-FFF2-40B4-BE49-F238E27FC236}">
                    <a16:creationId xmlns:a16="http://schemas.microsoft.com/office/drawing/2014/main" id="{66E909D7-E051-43D9-A04A-79C96668C1D4}"/>
                  </a:ext>
                </a:extLst>
              </p:cNvPr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1642;p38">
                <a:extLst>
                  <a:ext uri="{FF2B5EF4-FFF2-40B4-BE49-F238E27FC236}">
                    <a16:creationId xmlns:a16="http://schemas.microsoft.com/office/drawing/2014/main" id="{C1DE5F9A-83C9-42CE-A57D-9B63AF65776A}"/>
                  </a:ext>
                </a:extLst>
              </p:cNvPr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" name="Google Shape;1643;p38">
              <a:extLst>
                <a:ext uri="{FF2B5EF4-FFF2-40B4-BE49-F238E27FC236}">
                  <a16:creationId xmlns:a16="http://schemas.microsoft.com/office/drawing/2014/main" id="{C3FB64C3-9733-4DD8-96D6-4E9CC07A417E}"/>
                </a:ext>
              </a:extLst>
            </p:cNvPr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21" name="Google Shape;1644;p38">
                <a:extLst>
                  <a:ext uri="{FF2B5EF4-FFF2-40B4-BE49-F238E27FC236}">
                    <a16:creationId xmlns:a16="http://schemas.microsoft.com/office/drawing/2014/main" id="{4A2431E5-793C-4F29-A780-D1DFF83B77BE}"/>
                  </a:ext>
                </a:extLst>
              </p:cNvPr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25" name="Google Shape;1645;p38">
                  <a:extLst>
                    <a:ext uri="{FF2B5EF4-FFF2-40B4-BE49-F238E27FC236}">
                      <a16:creationId xmlns:a16="http://schemas.microsoft.com/office/drawing/2014/main" id="{56012181-E2D1-4532-975F-35D56F1F6848}"/>
                    </a:ext>
                  </a:extLst>
                </p:cNvPr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" name="Google Shape;1646;p38">
                  <a:extLst>
                    <a:ext uri="{FF2B5EF4-FFF2-40B4-BE49-F238E27FC236}">
                      <a16:creationId xmlns:a16="http://schemas.microsoft.com/office/drawing/2014/main" id="{099C1850-689E-4EB7-A310-78212688F3AA}"/>
                    </a:ext>
                  </a:extLst>
                </p:cNvPr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grpSp>
              <p:nvGrpSpPr>
                <p:cNvPr id="27" name="Google Shape;1647;p38">
                  <a:extLst>
                    <a:ext uri="{FF2B5EF4-FFF2-40B4-BE49-F238E27FC236}">
                      <a16:creationId xmlns:a16="http://schemas.microsoft.com/office/drawing/2014/main" id="{86722E35-DB87-43D6-B366-4B495710A5F4}"/>
                    </a:ext>
                  </a:extLst>
                </p:cNvPr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28" name="Google Shape;1648;p38">
                    <a:extLst>
                      <a:ext uri="{FF2B5EF4-FFF2-40B4-BE49-F238E27FC236}">
                        <a16:creationId xmlns:a16="http://schemas.microsoft.com/office/drawing/2014/main" id="{30B6161A-126D-4584-9DCD-A921CB747A85}"/>
                      </a:ext>
                    </a:extLst>
                  </p:cNvPr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9" name="Google Shape;1649;p38">
                    <a:extLst>
                      <a:ext uri="{FF2B5EF4-FFF2-40B4-BE49-F238E27FC236}">
                        <a16:creationId xmlns:a16="http://schemas.microsoft.com/office/drawing/2014/main" id="{85C7E0CB-B078-4923-A74D-5BD77E4AD244}"/>
                      </a:ext>
                    </a:extLst>
                  </p:cNvPr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0" name="Google Shape;1650;p38">
                    <a:extLst>
                      <a:ext uri="{FF2B5EF4-FFF2-40B4-BE49-F238E27FC236}">
                        <a16:creationId xmlns:a16="http://schemas.microsoft.com/office/drawing/2014/main" id="{01861163-C2E0-4824-AD3E-09C5E73554B9}"/>
                      </a:ext>
                    </a:extLst>
                  </p:cNvPr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1" name="Google Shape;1651;p38">
                    <a:extLst>
                      <a:ext uri="{FF2B5EF4-FFF2-40B4-BE49-F238E27FC236}">
                        <a16:creationId xmlns:a16="http://schemas.microsoft.com/office/drawing/2014/main" id="{020EFFDF-868F-4358-AA64-A4208C62CBC6}"/>
                      </a:ext>
                    </a:extLst>
                  </p:cNvPr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2" name="Google Shape;1652;p38">
                    <a:extLst>
                      <a:ext uri="{FF2B5EF4-FFF2-40B4-BE49-F238E27FC236}">
                        <a16:creationId xmlns:a16="http://schemas.microsoft.com/office/drawing/2014/main" id="{0FF1B117-1F81-411A-8FAF-D72431827AAA}"/>
                      </a:ext>
                    </a:extLst>
                  </p:cNvPr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3" name="Google Shape;1653;p38">
                    <a:extLst>
                      <a:ext uri="{FF2B5EF4-FFF2-40B4-BE49-F238E27FC236}">
                        <a16:creationId xmlns:a16="http://schemas.microsoft.com/office/drawing/2014/main" id="{ADD6CD53-9635-491B-8E28-386379D3025D}"/>
                      </a:ext>
                    </a:extLst>
                  </p:cNvPr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4" name="Google Shape;1654;p38">
                    <a:extLst>
                      <a:ext uri="{FF2B5EF4-FFF2-40B4-BE49-F238E27FC236}">
                        <a16:creationId xmlns:a16="http://schemas.microsoft.com/office/drawing/2014/main" id="{253DE0FF-C638-478B-B287-A329DD91EE37}"/>
                      </a:ext>
                    </a:extLst>
                  </p:cNvPr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35" name="Google Shape;1655;p38">
                    <a:extLst>
                      <a:ext uri="{FF2B5EF4-FFF2-40B4-BE49-F238E27FC236}">
                        <a16:creationId xmlns:a16="http://schemas.microsoft.com/office/drawing/2014/main" id="{7BB26320-C2F2-45AB-A931-65EA20E034CB}"/>
                      </a:ext>
                    </a:extLst>
                  </p:cNvPr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22" name="Google Shape;1656;p38">
                <a:extLst>
                  <a:ext uri="{FF2B5EF4-FFF2-40B4-BE49-F238E27FC236}">
                    <a16:creationId xmlns:a16="http://schemas.microsoft.com/office/drawing/2014/main" id="{A010B776-F9B2-46B1-A1CB-7FA476ABDBD1}"/>
                  </a:ext>
                </a:extLst>
              </p:cNvPr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23" name="Google Shape;1657;p38">
                  <a:extLst>
                    <a:ext uri="{FF2B5EF4-FFF2-40B4-BE49-F238E27FC236}">
                      <a16:creationId xmlns:a16="http://schemas.microsoft.com/office/drawing/2014/main" id="{5001D87F-243A-4C8A-907A-BFBA80A5B8D8}"/>
                    </a:ext>
                  </a:extLst>
                </p:cNvPr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4" name="Google Shape;1658;p38">
                  <a:extLst>
                    <a:ext uri="{FF2B5EF4-FFF2-40B4-BE49-F238E27FC236}">
                      <a16:creationId xmlns:a16="http://schemas.microsoft.com/office/drawing/2014/main" id="{07C93F74-1E55-4B3A-9889-87C8E7DB26D2}"/>
                    </a:ext>
                  </a:extLst>
                </p:cNvPr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sp>
          <p:nvSpPr>
            <p:cNvPr id="18" name="Google Shape;1659;p38">
              <a:extLst>
                <a:ext uri="{FF2B5EF4-FFF2-40B4-BE49-F238E27FC236}">
                  <a16:creationId xmlns:a16="http://schemas.microsoft.com/office/drawing/2014/main" id="{631F4FFE-ABC2-4811-A07A-16B9E8410E2B}"/>
                </a:ext>
              </a:extLst>
            </p:cNvPr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660;p38">
              <a:extLst>
                <a:ext uri="{FF2B5EF4-FFF2-40B4-BE49-F238E27FC236}">
                  <a16:creationId xmlns:a16="http://schemas.microsoft.com/office/drawing/2014/main" id="{0C780027-B268-4649-A592-6A13B7EB374E}"/>
                </a:ext>
              </a:extLst>
            </p:cNvPr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1661;p38">
              <a:extLst>
                <a:ext uri="{FF2B5EF4-FFF2-40B4-BE49-F238E27FC236}">
                  <a16:creationId xmlns:a16="http://schemas.microsoft.com/office/drawing/2014/main" id="{363B9A16-DCE3-4C2B-B7E9-71B48C97B4A7}"/>
                </a:ext>
              </a:extLst>
            </p:cNvPr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0631261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1267" y="1524600"/>
            <a:ext cx="6772400" cy="3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1267" y="4685615"/>
            <a:ext cx="6772400" cy="44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" y="-112097"/>
            <a:ext cx="3654852" cy="30797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9823969" y="-1363731"/>
            <a:ext cx="1258040" cy="362083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 flipH="1">
            <a:off x="9492337" y="4802867"/>
            <a:ext cx="2935392" cy="2221724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-146667" y="4082163"/>
            <a:ext cx="2815291" cy="2950671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10087570" y="5028200"/>
            <a:ext cx="2174215" cy="172903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09444992"/>
      </p:ext>
    </p:extLst>
  </p:cSld>
  <p:clrMapOvr>
    <a:masterClrMapping/>
  </p:clrMapOvr>
  <p:hf sldNum="0" hdr="0" ftr="0" dt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322435" y="3548567"/>
            <a:ext cx="554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476233" y="1835133"/>
            <a:ext cx="3239200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322433" y="4671667"/>
            <a:ext cx="5547200" cy="41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0107467" y="2467067"/>
            <a:ext cx="2916228" cy="3312380"/>
          </a:xfrm>
          <a:custGeom>
            <a:avLst/>
            <a:gdLst/>
            <a:ahLst/>
            <a:cxnLst/>
            <a:rect l="l" t="t" r="r" b="b"/>
            <a:pathLst>
              <a:path w="11902" h="13519" extrusionOk="0">
                <a:moveTo>
                  <a:pt x="8137" y="0"/>
                </a:moveTo>
                <a:cubicBezTo>
                  <a:pt x="7971" y="0"/>
                  <a:pt x="7811" y="41"/>
                  <a:pt x="7660" y="133"/>
                </a:cubicBezTo>
                <a:cubicBezTo>
                  <a:pt x="6882" y="600"/>
                  <a:pt x="7038" y="2507"/>
                  <a:pt x="6940" y="3207"/>
                </a:cubicBezTo>
                <a:cubicBezTo>
                  <a:pt x="6715" y="4702"/>
                  <a:pt x="6121" y="5420"/>
                  <a:pt x="5100" y="5420"/>
                </a:cubicBezTo>
                <a:cubicBezTo>
                  <a:pt x="4712" y="5420"/>
                  <a:pt x="4263" y="5317"/>
                  <a:pt x="3750" y="5114"/>
                </a:cubicBezTo>
                <a:cubicBezTo>
                  <a:pt x="3011" y="4841"/>
                  <a:pt x="1999" y="4161"/>
                  <a:pt x="1201" y="4102"/>
                </a:cubicBezTo>
                <a:cubicBezTo>
                  <a:pt x="1174" y="4100"/>
                  <a:pt x="1148" y="4100"/>
                  <a:pt x="1122" y="4100"/>
                </a:cubicBezTo>
                <a:cubicBezTo>
                  <a:pt x="14" y="4100"/>
                  <a:pt x="0" y="5697"/>
                  <a:pt x="229" y="6515"/>
                </a:cubicBezTo>
                <a:cubicBezTo>
                  <a:pt x="501" y="7565"/>
                  <a:pt x="1493" y="8441"/>
                  <a:pt x="2232" y="9180"/>
                </a:cubicBezTo>
                <a:cubicBezTo>
                  <a:pt x="4081" y="11067"/>
                  <a:pt x="6512" y="12195"/>
                  <a:pt x="8769" y="13518"/>
                </a:cubicBezTo>
                <a:cubicBezTo>
                  <a:pt x="11902" y="10620"/>
                  <a:pt x="9781" y="5950"/>
                  <a:pt x="10929" y="2449"/>
                </a:cubicBezTo>
                <a:cubicBezTo>
                  <a:pt x="10557" y="1789"/>
                  <a:pt x="9231" y="0"/>
                  <a:pt x="813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/>
          <p:nvPr/>
        </p:nvSpPr>
        <p:spPr>
          <a:xfrm rot="5400000">
            <a:off x="1338779" y="-1644983"/>
            <a:ext cx="3311040" cy="6112272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/>
          <p:nvPr/>
        </p:nvSpPr>
        <p:spPr>
          <a:xfrm rot="4456807">
            <a:off x="-373721" y="-946193"/>
            <a:ext cx="2755536" cy="2289773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3"/>
          <p:cNvSpPr/>
          <p:nvPr/>
        </p:nvSpPr>
        <p:spPr>
          <a:xfrm>
            <a:off x="10037570" y="3377734"/>
            <a:ext cx="2742397" cy="362894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3"/>
          <p:cNvSpPr/>
          <p:nvPr/>
        </p:nvSpPr>
        <p:spPr>
          <a:xfrm rot="5400000">
            <a:off x="10692327" y="-312879"/>
            <a:ext cx="1232061" cy="183855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3"/>
          <p:cNvSpPr/>
          <p:nvPr/>
        </p:nvSpPr>
        <p:spPr>
          <a:xfrm>
            <a:off x="401195" y="5332667"/>
            <a:ext cx="2661053" cy="2116195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87312293"/>
      </p:ext>
    </p:extLst>
  </p:cSld>
  <p:clrMapOvr>
    <a:masterClrMapping/>
  </p:clrMapOvr>
  <p:hf sldNum="0" hdr="0" ftr="0" dt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50024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2149984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371208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371180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9900027">
            <a:off x="8750208" y="-1604545"/>
            <a:ext cx="6133285" cy="431559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/>
          <p:nvPr/>
        </p:nvSpPr>
        <p:spPr>
          <a:xfrm rot="-5400000">
            <a:off x="347181" y="4468420"/>
            <a:ext cx="1966299" cy="293406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" name="Google Shape;39;p5"/>
          <p:cNvSpPr/>
          <p:nvPr/>
        </p:nvSpPr>
        <p:spPr>
          <a:xfrm rot="-5400000" flipH="1">
            <a:off x="9821384" y="4494879"/>
            <a:ext cx="2331309" cy="261178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5"/>
          <p:cNvSpPr/>
          <p:nvPr/>
        </p:nvSpPr>
        <p:spPr>
          <a:xfrm rot="-7173183">
            <a:off x="10712001" y="-938399"/>
            <a:ext cx="1579856" cy="175959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207385158"/>
      </p:ext>
    </p:extLst>
  </p:cSld>
  <p:clrMapOvr>
    <a:masterClrMapping/>
  </p:clrMapOvr>
  <p:hf sldNum="0" hdr="0" ftr="0" dt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-94734" y="6144767"/>
            <a:ext cx="2024235" cy="77719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/>
          <p:nvPr/>
        </p:nvSpPr>
        <p:spPr>
          <a:xfrm>
            <a:off x="-1609433" y="5017067"/>
            <a:ext cx="3213853" cy="25558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6"/>
          <p:cNvSpPr/>
          <p:nvPr/>
        </p:nvSpPr>
        <p:spPr>
          <a:xfrm rot="-5400000" flipH="1">
            <a:off x="10512268" y="-583037"/>
            <a:ext cx="1298467" cy="229700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08440140"/>
      </p:ext>
    </p:extLst>
  </p:cSld>
  <p:clrMapOvr>
    <a:masterClrMapping/>
  </p:clrMapOvr>
  <p:hf sldNum="0" hdr="0" ftr="0" dt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47633" y="2476651"/>
            <a:ext cx="6496400" cy="2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848033" y="1248300"/>
            <a:ext cx="6496000" cy="11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-307318" y="-165751"/>
            <a:ext cx="3182055" cy="241042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7"/>
          <p:cNvSpPr/>
          <p:nvPr/>
        </p:nvSpPr>
        <p:spPr>
          <a:xfrm rot="5400000" flipH="1">
            <a:off x="10221732" y="-893701"/>
            <a:ext cx="1291109" cy="2747028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7"/>
          <p:cNvSpPr/>
          <p:nvPr/>
        </p:nvSpPr>
        <p:spPr>
          <a:xfrm>
            <a:off x="9537467" y="3798201"/>
            <a:ext cx="2840676" cy="318242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" name="Google Shape;52;p7"/>
          <p:cNvSpPr/>
          <p:nvPr/>
        </p:nvSpPr>
        <p:spPr>
          <a:xfrm rot="10800000" flipH="1">
            <a:off x="-34750" y="3974344"/>
            <a:ext cx="1984299" cy="2960923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7"/>
          <p:cNvSpPr/>
          <p:nvPr/>
        </p:nvSpPr>
        <p:spPr>
          <a:xfrm>
            <a:off x="-69700" y="-500100"/>
            <a:ext cx="1564387" cy="181591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46303277"/>
      </p:ext>
    </p:extLst>
  </p:cSld>
  <p:clrMapOvr>
    <a:masterClrMapping/>
  </p:clrMapOvr>
  <p:hf sldNum="0" hdr="0" ftr="0" dt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773467" y="2205200"/>
            <a:ext cx="66448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773467" y="3006000"/>
            <a:ext cx="6644800" cy="1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rot="-5400000">
            <a:off x="-411147" y="4106133"/>
            <a:ext cx="3302347" cy="3320655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9"/>
          <p:cNvSpPr/>
          <p:nvPr/>
        </p:nvSpPr>
        <p:spPr>
          <a:xfrm rot="-5192712">
            <a:off x="9322914" y="601462"/>
            <a:ext cx="2532663" cy="201409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9"/>
          <p:cNvSpPr/>
          <p:nvPr/>
        </p:nvSpPr>
        <p:spPr>
          <a:xfrm flipH="1">
            <a:off x="9418271" y="-194883"/>
            <a:ext cx="3243764" cy="273323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9"/>
          <p:cNvSpPr/>
          <p:nvPr/>
        </p:nvSpPr>
        <p:spPr>
          <a:xfrm>
            <a:off x="-82133" y="-103400"/>
            <a:ext cx="1709085" cy="255025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9"/>
          <p:cNvSpPr/>
          <p:nvPr/>
        </p:nvSpPr>
        <p:spPr>
          <a:xfrm>
            <a:off x="8347934" y="5399533"/>
            <a:ext cx="3881921" cy="14904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26002530"/>
      </p:ext>
    </p:extLst>
  </p:cSld>
  <p:clrMapOvr>
    <a:masterClrMapping/>
  </p:clrMapOvr>
  <p:hf sldNum="0" hdr="0" ftr="0" dt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28133" y="719333"/>
            <a:ext cx="10535600" cy="5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67" b="1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/>
          <p:nvPr/>
        </p:nvSpPr>
        <p:spPr>
          <a:xfrm flipH="1">
            <a:off x="9756602" y="5476467"/>
            <a:ext cx="2679732" cy="2028157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10"/>
          <p:cNvSpPr/>
          <p:nvPr/>
        </p:nvSpPr>
        <p:spPr>
          <a:xfrm flipH="1">
            <a:off x="-366461" y="5272695"/>
            <a:ext cx="2623093" cy="1987048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45620227"/>
      </p:ext>
    </p:extLst>
  </p:cSld>
  <p:clrMapOvr>
    <a:masterClrMapping/>
  </p:clrMapOvr>
  <p:hf sldNum="0" hdr="0" ftr="0" dt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279100" y="2266717"/>
            <a:ext cx="7634000" cy="14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279100" y="4020484"/>
            <a:ext cx="7634000" cy="57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flipH="1">
            <a:off x="9068692" y="-133033"/>
            <a:ext cx="3520475" cy="296639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" name="Google Shape;78;p11"/>
          <p:cNvSpPr/>
          <p:nvPr/>
        </p:nvSpPr>
        <p:spPr>
          <a:xfrm flipH="1">
            <a:off x="10843765" y="-133033"/>
            <a:ext cx="1507103" cy="151545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" name="Google Shape;79;p11"/>
          <p:cNvSpPr/>
          <p:nvPr/>
        </p:nvSpPr>
        <p:spPr>
          <a:xfrm>
            <a:off x="1034267" y="-614667"/>
            <a:ext cx="3816892" cy="179411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1"/>
          <p:cNvSpPr/>
          <p:nvPr/>
        </p:nvSpPr>
        <p:spPr>
          <a:xfrm rot="2700000">
            <a:off x="8284867" y="5771036"/>
            <a:ext cx="2474712" cy="187464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1"/>
          <p:cNvSpPr/>
          <p:nvPr/>
        </p:nvSpPr>
        <p:spPr>
          <a:xfrm>
            <a:off x="1263167" y="5831067"/>
            <a:ext cx="2962263" cy="11373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" name="Google Shape;82;p11"/>
          <p:cNvSpPr/>
          <p:nvPr/>
        </p:nvSpPr>
        <p:spPr>
          <a:xfrm rot="5400000">
            <a:off x="-201079" y="3882218"/>
            <a:ext cx="3051363" cy="341846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25220707"/>
      </p:ext>
    </p:extLst>
  </p:cSld>
  <p:clrMapOvr>
    <a:masterClrMapping/>
  </p:clrMapOvr>
  <p:hf sldNum="0" hdr="0" ft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376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2461000" y="1483483"/>
            <a:ext cx="727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subTitle" idx="1"/>
          </p:nvPr>
        </p:nvSpPr>
        <p:spPr>
          <a:xfrm>
            <a:off x="2628400" y="2978517"/>
            <a:ext cx="6935200" cy="2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8" name="Google Shape;198;p9"/>
          <p:cNvGrpSpPr/>
          <p:nvPr/>
        </p:nvGrpSpPr>
        <p:grpSpPr>
          <a:xfrm>
            <a:off x="10143416" y="4320491"/>
            <a:ext cx="2469945" cy="3254176"/>
            <a:chOff x="5450897" y="3655524"/>
            <a:chExt cx="455990" cy="600741"/>
          </a:xfrm>
        </p:grpSpPr>
        <p:sp>
          <p:nvSpPr>
            <p:cNvPr id="199" name="Google Shape;199;p9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0" name="Google Shape;210;p9"/>
          <p:cNvSpPr/>
          <p:nvPr/>
        </p:nvSpPr>
        <p:spPr>
          <a:xfrm>
            <a:off x="-1894569" y="38243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11" name="Google Shape;211;p9"/>
          <p:cNvGrpSpPr/>
          <p:nvPr/>
        </p:nvGrpSpPr>
        <p:grpSpPr>
          <a:xfrm>
            <a:off x="11230998" y="4272252"/>
            <a:ext cx="767417" cy="695309"/>
            <a:chOff x="3346266" y="1265304"/>
            <a:chExt cx="227307" cy="205965"/>
          </a:xfrm>
        </p:grpSpPr>
        <p:sp>
          <p:nvSpPr>
            <p:cNvPr id="212" name="Google Shape;212;p9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" name="Google Shape;240;p9"/>
          <p:cNvGrpSpPr/>
          <p:nvPr/>
        </p:nvGrpSpPr>
        <p:grpSpPr>
          <a:xfrm>
            <a:off x="-668906" y="-770388"/>
            <a:ext cx="2793083" cy="2396024"/>
            <a:chOff x="3242763" y="3032968"/>
            <a:chExt cx="449637" cy="385709"/>
          </a:xfrm>
        </p:grpSpPr>
        <p:sp>
          <p:nvSpPr>
            <p:cNvPr id="241" name="Google Shape;241;p9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2" name="Google Shape;252;p9"/>
          <p:cNvSpPr/>
          <p:nvPr/>
        </p:nvSpPr>
        <p:spPr>
          <a:xfrm>
            <a:off x="1657938" y="6396737"/>
            <a:ext cx="1285249" cy="6952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  <p:sp>
        <p:nvSpPr>
          <p:cNvPr id="253" name="Google Shape;253;p9"/>
          <p:cNvSpPr/>
          <p:nvPr/>
        </p:nvSpPr>
        <p:spPr>
          <a:xfrm rot="10800000" flipH="1">
            <a:off x="10327731" y="-124142"/>
            <a:ext cx="2354192" cy="132841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05974352"/>
      </p:ext>
    </p:extLst>
  </p:cSld>
  <p:clrMapOvr>
    <a:masterClrMapping/>
  </p:clrMapOvr>
  <p:hf sldNum="0" hdr="0" ftr="0" dt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6433667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6433667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383135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2383135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433667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433667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2383135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2383135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3377935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 hasCustomPrompt="1"/>
          </p:nvPr>
        </p:nvSpPr>
        <p:spPr>
          <a:xfrm>
            <a:off x="7428467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377935" y="4069967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4" hasCustomPrompt="1"/>
          </p:nvPr>
        </p:nvSpPr>
        <p:spPr>
          <a:xfrm>
            <a:off x="7428467" y="4069981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/>
          <p:nvPr/>
        </p:nvSpPr>
        <p:spPr>
          <a:xfrm rot="351047">
            <a:off x="-791017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13"/>
          <p:cNvSpPr/>
          <p:nvPr/>
        </p:nvSpPr>
        <p:spPr>
          <a:xfrm>
            <a:off x="10668200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13"/>
          <p:cNvSpPr/>
          <p:nvPr/>
        </p:nvSpPr>
        <p:spPr>
          <a:xfrm rot="10800000" flipH="1">
            <a:off x="-133590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13"/>
          <p:cNvSpPr/>
          <p:nvPr/>
        </p:nvSpPr>
        <p:spPr>
          <a:xfrm>
            <a:off x="11237499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13"/>
          <p:cNvSpPr/>
          <p:nvPr/>
        </p:nvSpPr>
        <p:spPr>
          <a:xfrm rot="5400000">
            <a:off x="10443395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13"/>
          <p:cNvSpPr/>
          <p:nvPr/>
        </p:nvSpPr>
        <p:spPr>
          <a:xfrm flipH="1">
            <a:off x="1035257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946967"/>
      </p:ext>
    </p:extLst>
  </p:cSld>
  <p:clrMapOvr>
    <a:masterClrMapping/>
  </p:clrMapOvr>
  <p:hf sldNum="0"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2348700" y="4004459"/>
            <a:ext cx="74948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2348600" y="2189941"/>
            <a:ext cx="7494800" cy="1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4459467">
            <a:off x="-298208" y="-1368512"/>
            <a:ext cx="3565949" cy="465449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14"/>
          <p:cNvSpPr/>
          <p:nvPr/>
        </p:nvSpPr>
        <p:spPr>
          <a:xfrm rot="5400000" flipH="1">
            <a:off x="10529288" y="-989311"/>
            <a:ext cx="912283" cy="262580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14"/>
          <p:cNvSpPr/>
          <p:nvPr/>
        </p:nvSpPr>
        <p:spPr>
          <a:xfrm>
            <a:off x="8937434" y="4216934"/>
            <a:ext cx="4196209" cy="333702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14"/>
          <p:cNvSpPr/>
          <p:nvPr/>
        </p:nvSpPr>
        <p:spPr>
          <a:xfrm rot="-5251868">
            <a:off x="-183014" y="-214180"/>
            <a:ext cx="2314087" cy="2261877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14"/>
          <p:cNvSpPr/>
          <p:nvPr/>
        </p:nvSpPr>
        <p:spPr>
          <a:xfrm rot="10800000">
            <a:off x="10540127" y="4912904"/>
            <a:ext cx="1934373" cy="194509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14"/>
          <p:cNvSpPr/>
          <p:nvPr/>
        </p:nvSpPr>
        <p:spPr>
          <a:xfrm rot="-10430440" flipH="1">
            <a:off x="-742827" y="5258648"/>
            <a:ext cx="3770205" cy="1772216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05374420"/>
      </p:ext>
    </p:extLst>
  </p:cSld>
  <p:clrMapOvr>
    <a:masterClrMapping/>
  </p:clrMapOvr>
  <p:hf sldNum="0" hdr="0" ftr="0" dt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581267" y="2193400"/>
            <a:ext cx="7029600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581267" y="3693400"/>
            <a:ext cx="7029600" cy="971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696816">
            <a:off x="402615" y="-931245"/>
            <a:ext cx="5086851" cy="29409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5"/>
          <p:cNvSpPr/>
          <p:nvPr/>
        </p:nvSpPr>
        <p:spPr>
          <a:xfrm>
            <a:off x="1698333" y="-1068683"/>
            <a:ext cx="2412960" cy="19188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15"/>
          <p:cNvSpPr/>
          <p:nvPr/>
        </p:nvSpPr>
        <p:spPr>
          <a:xfrm rot="5400000" flipH="1">
            <a:off x="10249636" y="-856897"/>
            <a:ext cx="1289885" cy="2744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15"/>
          <p:cNvSpPr/>
          <p:nvPr/>
        </p:nvSpPr>
        <p:spPr>
          <a:xfrm>
            <a:off x="9466566" y="4148799"/>
            <a:ext cx="2856044" cy="286961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15"/>
          <p:cNvSpPr/>
          <p:nvPr/>
        </p:nvSpPr>
        <p:spPr>
          <a:xfrm>
            <a:off x="9313034" y="5862733"/>
            <a:ext cx="3163087" cy="1214456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15"/>
          <p:cNvSpPr/>
          <p:nvPr/>
        </p:nvSpPr>
        <p:spPr>
          <a:xfrm rot="-5400000">
            <a:off x="313004" y="4908479"/>
            <a:ext cx="1657016" cy="247255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484375277"/>
      </p:ext>
    </p:extLst>
  </p:cSld>
  <p:clrMapOvr>
    <a:masterClrMapping/>
  </p:clrMapOvr>
  <p:hf sldNum="0" hdr="0" ft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811233" y="40300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2811233" y="44590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2811233" y="20079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2811233" y="24369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-6979270">
            <a:off x="9347260" y="22079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16"/>
          <p:cNvSpPr/>
          <p:nvPr/>
        </p:nvSpPr>
        <p:spPr>
          <a:xfrm rot="7799682">
            <a:off x="11008824" y="29043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16"/>
          <p:cNvSpPr/>
          <p:nvPr/>
        </p:nvSpPr>
        <p:spPr>
          <a:xfrm flipH="1">
            <a:off x="-340654" y="24839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16"/>
          <p:cNvSpPr/>
          <p:nvPr/>
        </p:nvSpPr>
        <p:spPr>
          <a:xfrm>
            <a:off x="-128399" y="38153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52263390"/>
      </p:ext>
    </p:extLst>
  </p:cSld>
  <p:clrMapOvr>
    <a:masterClrMapping/>
  </p:clrMapOvr>
  <p:hf sldNum="0" hdr="0" ft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5015517" y="2649667"/>
            <a:ext cx="547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 hasCustomPrompt="1"/>
          </p:nvPr>
        </p:nvSpPr>
        <p:spPr>
          <a:xfrm>
            <a:off x="1706484" y="2464000"/>
            <a:ext cx="2859600" cy="1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5015517" y="3722733"/>
            <a:ext cx="5470000" cy="485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2117914">
            <a:off x="1136189" y="-1961953"/>
            <a:ext cx="4699485" cy="431468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17"/>
          <p:cNvSpPr/>
          <p:nvPr/>
        </p:nvSpPr>
        <p:spPr>
          <a:xfrm rot="-3657337">
            <a:off x="4939112" y="4872656"/>
            <a:ext cx="4943232" cy="495771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17"/>
          <p:cNvSpPr/>
          <p:nvPr/>
        </p:nvSpPr>
        <p:spPr>
          <a:xfrm rot="1489679">
            <a:off x="3152132" y="-1054403"/>
            <a:ext cx="2825520" cy="2280803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9" name="Google Shape;139;p17"/>
          <p:cNvSpPr/>
          <p:nvPr/>
        </p:nvSpPr>
        <p:spPr>
          <a:xfrm rot="10800000">
            <a:off x="6996106" y="5173077"/>
            <a:ext cx="4461228" cy="2096985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56227085"/>
      </p:ext>
    </p:extLst>
  </p:cSld>
  <p:clrMapOvr>
    <a:masterClrMapping/>
  </p:clrMapOvr>
  <p:hf sldNum="0" hdr="0" ft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460386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2"/>
          </p:nvPr>
        </p:nvSpPr>
        <p:spPr>
          <a:xfrm>
            <a:off x="460386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3"/>
          </p:nvPr>
        </p:nvSpPr>
        <p:spPr>
          <a:xfrm>
            <a:off x="1378984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"/>
          </p:nvPr>
        </p:nvSpPr>
        <p:spPr>
          <a:xfrm>
            <a:off x="1378984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5"/>
          </p:nvPr>
        </p:nvSpPr>
        <p:spPr>
          <a:xfrm>
            <a:off x="782881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6"/>
          </p:nvPr>
        </p:nvSpPr>
        <p:spPr>
          <a:xfrm>
            <a:off x="782881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-5400000">
            <a:off x="11012653" y="469472"/>
            <a:ext cx="1795007" cy="68918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19"/>
          <p:cNvSpPr/>
          <p:nvPr/>
        </p:nvSpPr>
        <p:spPr>
          <a:xfrm>
            <a:off x="-1930033" y="4418334"/>
            <a:ext cx="4140929" cy="329306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6" name="Google Shape;156;p19"/>
          <p:cNvSpPr/>
          <p:nvPr/>
        </p:nvSpPr>
        <p:spPr>
          <a:xfrm rot="5400000" flipH="1">
            <a:off x="9953627" y="4597310"/>
            <a:ext cx="1846692" cy="275558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19"/>
          <p:cNvSpPr/>
          <p:nvPr/>
        </p:nvSpPr>
        <p:spPr>
          <a:xfrm rot="5400000" flipH="1">
            <a:off x="-236946" y="5124685"/>
            <a:ext cx="1986761" cy="2306203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6675208"/>
      </p:ext>
    </p:extLst>
  </p:cSld>
  <p:clrMapOvr>
    <a:masterClrMapping/>
  </p:clrMapOvr>
  <p:hf sldNum="0"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1">
  <p:cSld name="Til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9431234" y="-1452967"/>
            <a:ext cx="3618039" cy="302270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20"/>
          <p:cNvSpPr/>
          <p:nvPr/>
        </p:nvSpPr>
        <p:spPr>
          <a:xfrm rot="5400000" flipH="1">
            <a:off x="10496801" y="-977566"/>
            <a:ext cx="916732" cy="263849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20"/>
          <p:cNvSpPr/>
          <p:nvPr/>
        </p:nvSpPr>
        <p:spPr>
          <a:xfrm rot="5400000">
            <a:off x="10517539" y="5306909"/>
            <a:ext cx="1445387" cy="2044368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3" name="Google Shape;163;p20"/>
          <p:cNvSpPr/>
          <p:nvPr/>
        </p:nvSpPr>
        <p:spPr>
          <a:xfrm rot="-5400000">
            <a:off x="-640771" y="4765946"/>
            <a:ext cx="2481115" cy="2090617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4" name="Google Shape;164;p20"/>
          <p:cNvSpPr/>
          <p:nvPr/>
        </p:nvSpPr>
        <p:spPr>
          <a:xfrm rot="6300025">
            <a:off x="-362206" y="5833259"/>
            <a:ext cx="1437547" cy="108897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9900083"/>
      </p:ext>
    </p:extLst>
  </p:cSld>
  <p:clrMapOvr>
    <a:masterClrMapping/>
  </p:clrMapOvr>
  <p:hf sldNum="0"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2">
  <p:cSld name="Tiltle only 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 flipH="1">
            <a:off x="9785670" y="-986600"/>
            <a:ext cx="3711431" cy="4276709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1"/>
          <p:cNvSpPr/>
          <p:nvPr/>
        </p:nvSpPr>
        <p:spPr>
          <a:xfrm rot="10800000" flipH="1">
            <a:off x="-256967" y="5100355"/>
            <a:ext cx="1852741" cy="1863012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21"/>
          <p:cNvSpPr/>
          <p:nvPr/>
        </p:nvSpPr>
        <p:spPr>
          <a:xfrm>
            <a:off x="348433" y="5620734"/>
            <a:ext cx="1261237" cy="1048052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21"/>
          <p:cNvSpPr/>
          <p:nvPr/>
        </p:nvSpPr>
        <p:spPr>
          <a:xfrm>
            <a:off x="10933401" y="-44633"/>
            <a:ext cx="1386524" cy="2950132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034709"/>
      </p:ext>
    </p:extLst>
  </p:cSld>
  <p:clrMapOvr>
    <a:masterClrMapping/>
  </p:clrMapOvr>
  <p:hf sldNum="0" hdr="0" ft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subTitle" idx="1"/>
          </p:nvPr>
        </p:nvSpPr>
        <p:spPr>
          <a:xfrm>
            <a:off x="460386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60386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13789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13789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782881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782881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460386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460386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9"/>
          </p:nvPr>
        </p:nvSpPr>
        <p:spPr>
          <a:xfrm>
            <a:off x="13789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3"/>
          </p:nvPr>
        </p:nvSpPr>
        <p:spPr>
          <a:xfrm>
            <a:off x="13789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4"/>
          </p:nvPr>
        </p:nvSpPr>
        <p:spPr>
          <a:xfrm>
            <a:off x="782881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5"/>
          </p:nvPr>
        </p:nvSpPr>
        <p:spPr>
          <a:xfrm>
            <a:off x="782881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10800000">
            <a:off x="-160730" y="4839290"/>
            <a:ext cx="1492764" cy="2111377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22"/>
          <p:cNvSpPr/>
          <p:nvPr/>
        </p:nvSpPr>
        <p:spPr>
          <a:xfrm>
            <a:off x="9667801" y="-878300"/>
            <a:ext cx="3100889" cy="246597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22"/>
          <p:cNvSpPr/>
          <p:nvPr/>
        </p:nvSpPr>
        <p:spPr>
          <a:xfrm>
            <a:off x="10543934" y="5875367"/>
            <a:ext cx="1242879" cy="140164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2"/>
          <p:cNvSpPr/>
          <p:nvPr/>
        </p:nvSpPr>
        <p:spPr>
          <a:xfrm>
            <a:off x="-601267" y="3853434"/>
            <a:ext cx="2088069" cy="232562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9" name="Google Shape;189;p22"/>
          <p:cNvSpPr/>
          <p:nvPr/>
        </p:nvSpPr>
        <p:spPr>
          <a:xfrm>
            <a:off x="9225734" y="-236669"/>
            <a:ext cx="3198071" cy="1503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6579822"/>
      </p:ext>
    </p:extLst>
  </p:cSld>
  <p:clrMapOvr>
    <a:masterClrMapping/>
  </p:clrMapOvr>
  <p:hf sldNum="0" hdr="0" ft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63073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2"/>
          </p:nvPr>
        </p:nvSpPr>
        <p:spPr>
          <a:xfrm>
            <a:off x="63073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3"/>
          </p:nvPr>
        </p:nvSpPr>
        <p:spPr>
          <a:xfrm>
            <a:off x="2900200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4"/>
          </p:nvPr>
        </p:nvSpPr>
        <p:spPr>
          <a:xfrm>
            <a:off x="2900200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5"/>
          </p:nvPr>
        </p:nvSpPr>
        <p:spPr>
          <a:xfrm>
            <a:off x="63073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6"/>
          </p:nvPr>
        </p:nvSpPr>
        <p:spPr>
          <a:xfrm>
            <a:off x="63073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7"/>
          </p:nvPr>
        </p:nvSpPr>
        <p:spPr>
          <a:xfrm>
            <a:off x="2900200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8"/>
          </p:nvPr>
        </p:nvSpPr>
        <p:spPr>
          <a:xfrm>
            <a:off x="2900200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rot="10446065">
            <a:off x="9702093" y="-551152"/>
            <a:ext cx="3924969" cy="3121320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1" name="Google Shape;201;p23"/>
          <p:cNvSpPr/>
          <p:nvPr/>
        </p:nvSpPr>
        <p:spPr>
          <a:xfrm>
            <a:off x="10423768" y="4667141"/>
            <a:ext cx="2620489" cy="2955228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3"/>
          <p:cNvSpPr/>
          <p:nvPr/>
        </p:nvSpPr>
        <p:spPr>
          <a:xfrm rot="5400000">
            <a:off x="10189072" y="-491612"/>
            <a:ext cx="1680617" cy="2507776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3"/>
          <p:cNvSpPr/>
          <p:nvPr/>
        </p:nvSpPr>
        <p:spPr>
          <a:xfrm rot="4824958">
            <a:off x="-1632130" y="2491379"/>
            <a:ext cx="4164743" cy="33119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3"/>
          <p:cNvSpPr/>
          <p:nvPr/>
        </p:nvSpPr>
        <p:spPr>
          <a:xfrm rot="5400000">
            <a:off x="-312930" y="3118577"/>
            <a:ext cx="1691307" cy="1907352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24470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"/>
          <p:cNvSpPr txBox="1">
            <a:spLocks noGrp="1"/>
          </p:cNvSpPr>
          <p:nvPr>
            <p:ph type="title" hasCustomPrompt="1"/>
          </p:nvPr>
        </p:nvSpPr>
        <p:spPr>
          <a:xfrm>
            <a:off x="1944383" y="2194403"/>
            <a:ext cx="7944800" cy="15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0" name="Google Shape;310;p11"/>
          <p:cNvSpPr txBox="1">
            <a:spLocks noGrp="1"/>
          </p:cNvSpPr>
          <p:nvPr>
            <p:ph type="subTitle" idx="1"/>
          </p:nvPr>
        </p:nvSpPr>
        <p:spPr>
          <a:xfrm>
            <a:off x="1944383" y="3883720"/>
            <a:ext cx="7944800" cy="5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11" name="Google Shape;311;p11"/>
          <p:cNvGrpSpPr/>
          <p:nvPr/>
        </p:nvGrpSpPr>
        <p:grpSpPr>
          <a:xfrm>
            <a:off x="10143416" y="4320491"/>
            <a:ext cx="2469945" cy="3254176"/>
            <a:chOff x="5450897" y="3655524"/>
            <a:chExt cx="455990" cy="600741"/>
          </a:xfrm>
        </p:grpSpPr>
        <p:sp>
          <p:nvSpPr>
            <p:cNvPr id="312" name="Google Shape;312;p11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3" name="Google Shape;323;p11"/>
          <p:cNvSpPr/>
          <p:nvPr/>
        </p:nvSpPr>
        <p:spPr>
          <a:xfrm>
            <a:off x="-1894569" y="38243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4" name="Google Shape;324;p11"/>
          <p:cNvGrpSpPr/>
          <p:nvPr/>
        </p:nvGrpSpPr>
        <p:grpSpPr>
          <a:xfrm>
            <a:off x="11230998" y="4272252"/>
            <a:ext cx="767417" cy="695309"/>
            <a:chOff x="3346266" y="1265304"/>
            <a:chExt cx="227307" cy="205965"/>
          </a:xfrm>
        </p:grpSpPr>
        <p:sp>
          <p:nvSpPr>
            <p:cNvPr id="325" name="Google Shape;325;p11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53" name="Google Shape;353;p11"/>
          <p:cNvGrpSpPr/>
          <p:nvPr/>
        </p:nvGrpSpPr>
        <p:grpSpPr>
          <a:xfrm>
            <a:off x="-668906" y="-770388"/>
            <a:ext cx="2793083" cy="2396024"/>
            <a:chOff x="3242763" y="3032968"/>
            <a:chExt cx="449637" cy="385709"/>
          </a:xfrm>
        </p:grpSpPr>
        <p:sp>
          <p:nvSpPr>
            <p:cNvPr id="354" name="Google Shape;354;p11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65" name="Google Shape;365;p11"/>
          <p:cNvSpPr/>
          <p:nvPr/>
        </p:nvSpPr>
        <p:spPr>
          <a:xfrm rot="10800000" flipH="1">
            <a:off x="10327731" y="-124142"/>
            <a:ext cx="2354192" cy="132841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6" name="Google Shape;366;p11"/>
          <p:cNvSpPr/>
          <p:nvPr/>
        </p:nvSpPr>
        <p:spPr>
          <a:xfrm>
            <a:off x="5875324" y="5990021"/>
            <a:ext cx="2354192" cy="132841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7" name="Google Shape;367;p11"/>
          <p:cNvSpPr/>
          <p:nvPr/>
        </p:nvSpPr>
        <p:spPr>
          <a:xfrm>
            <a:off x="4447407" y="-926505"/>
            <a:ext cx="2938716" cy="1589780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  <p:sp>
        <p:nvSpPr>
          <p:cNvPr id="368" name="Google Shape;368;p11"/>
          <p:cNvSpPr/>
          <p:nvPr/>
        </p:nvSpPr>
        <p:spPr>
          <a:xfrm>
            <a:off x="1657938" y="6396737"/>
            <a:ext cx="1285249" cy="6952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56285"/>
      </p:ext>
    </p:extLst>
  </p:cSld>
  <p:clrMapOvr>
    <a:masterClrMapping/>
  </p:clrMapOvr>
  <p:hf sldNum="0" hdr="0" ftr="0" dt="0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828131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2"/>
          </p:nvPr>
        </p:nvSpPr>
        <p:spPr>
          <a:xfrm>
            <a:off x="828131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3"/>
          </p:nvPr>
        </p:nvSpPr>
        <p:spPr>
          <a:xfrm>
            <a:off x="8754517" y="4558900"/>
            <a:ext cx="2609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4"/>
          </p:nvPr>
        </p:nvSpPr>
        <p:spPr>
          <a:xfrm>
            <a:off x="8754517" y="4976267"/>
            <a:ext cx="26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5"/>
          </p:nvPr>
        </p:nvSpPr>
        <p:spPr>
          <a:xfrm>
            <a:off x="3470260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6"/>
          </p:nvPr>
        </p:nvSpPr>
        <p:spPr>
          <a:xfrm>
            <a:off x="3470260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7"/>
          </p:nvPr>
        </p:nvSpPr>
        <p:spPr>
          <a:xfrm>
            <a:off x="6112388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8"/>
          </p:nvPr>
        </p:nvSpPr>
        <p:spPr>
          <a:xfrm>
            <a:off x="6112388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hasCustomPrompt="1"/>
          </p:nvPr>
        </p:nvSpPr>
        <p:spPr>
          <a:xfrm>
            <a:off x="1228531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9" hasCustomPrompt="1"/>
          </p:nvPr>
        </p:nvSpPr>
        <p:spPr>
          <a:xfrm>
            <a:off x="3871260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13" hasCustomPrompt="1"/>
          </p:nvPr>
        </p:nvSpPr>
        <p:spPr>
          <a:xfrm>
            <a:off x="6513988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14" hasCustomPrompt="1"/>
          </p:nvPr>
        </p:nvSpPr>
        <p:spPr>
          <a:xfrm>
            <a:off x="9156717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9" name="Google Shape;219;p24"/>
          <p:cNvSpPr/>
          <p:nvPr/>
        </p:nvSpPr>
        <p:spPr>
          <a:xfrm>
            <a:off x="-73267" y="-42166"/>
            <a:ext cx="3059437" cy="1842311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" name="Google Shape;220;p24"/>
          <p:cNvSpPr/>
          <p:nvPr/>
        </p:nvSpPr>
        <p:spPr>
          <a:xfrm rot="-5400000">
            <a:off x="635231" y="-939146"/>
            <a:ext cx="1256516" cy="2673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" name="Google Shape;221;p24"/>
          <p:cNvSpPr/>
          <p:nvPr/>
        </p:nvSpPr>
        <p:spPr>
          <a:xfrm>
            <a:off x="9909433" y="-978899"/>
            <a:ext cx="3007555" cy="239174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24"/>
          <p:cNvSpPr/>
          <p:nvPr/>
        </p:nvSpPr>
        <p:spPr>
          <a:xfrm rot="-5729152">
            <a:off x="11066912" y="-282428"/>
            <a:ext cx="1513667" cy="114663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2376832"/>
      </p:ext>
    </p:extLst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 hasCustomPrompt="1"/>
          </p:nvPr>
        </p:nvSpPr>
        <p:spPr>
          <a:xfrm>
            <a:off x="3481600" y="9073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3481600" y="18513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3481600" y="27052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3481600" y="36492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4" hasCustomPrompt="1"/>
          </p:nvPr>
        </p:nvSpPr>
        <p:spPr>
          <a:xfrm>
            <a:off x="3481600" y="45031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481600" y="54471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9139201" y="3394800"/>
            <a:ext cx="3139108" cy="351690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25"/>
          <p:cNvSpPr/>
          <p:nvPr/>
        </p:nvSpPr>
        <p:spPr>
          <a:xfrm>
            <a:off x="9626000" y="4975167"/>
            <a:ext cx="2278621" cy="2569691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25"/>
          <p:cNvSpPr/>
          <p:nvPr/>
        </p:nvSpPr>
        <p:spPr>
          <a:xfrm rot="-2487602">
            <a:off x="11512204" y="2879848"/>
            <a:ext cx="1175736" cy="1309499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25"/>
          <p:cNvSpPr/>
          <p:nvPr/>
        </p:nvSpPr>
        <p:spPr>
          <a:xfrm rot="-5822924">
            <a:off x="-2043993" y="-332393"/>
            <a:ext cx="5423180" cy="431276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25"/>
          <p:cNvSpPr/>
          <p:nvPr/>
        </p:nvSpPr>
        <p:spPr>
          <a:xfrm rot="10800000" flipH="1">
            <a:off x="-76833" y="-138231"/>
            <a:ext cx="1698285" cy="2058865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242853710"/>
      </p:ext>
    </p:extLst>
  </p:cSld>
  <p:clrMapOvr>
    <a:masterClrMapping/>
  </p:clrMapOvr>
  <p:hf sldNum="0"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071667" y="1992100"/>
            <a:ext cx="39640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1071667" y="3351500"/>
            <a:ext cx="39640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 rot="-1514255">
            <a:off x="-821040" y="-1352069"/>
            <a:ext cx="3495277" cy="277960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" name="Google Shape;240;p26"/>
          <p:cNvSpPr/>
          <p:nvPr/>
        </p:nvSpPr>
        <p:spPr>
          <a:xfrm>
            <a:off x="7913833" y="2038634"/>
            <a:ext cx="4373112" cy="489922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26"/>
          <p:cNvSpPr/>
          <p:nvPr/>
        </p:nvSpPr>
        <p:spPr>
          <a:xfrm rot="10800000">
            <a:off x="10299125" y="5262915"/>
            <a:ext cx="1987809" cy="1674952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26"/>
          <p:cNvSpPr/>
          <p:nvPr/>
        </p:nvSpPr>
        <p:spPr>
          <a:xfrm>
            <a:off x="-384267" y="-748999"/>
            <a:ext cx="1767051" cy="146836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70811924"/>
      </p:ext>
    </p:extLst>
  </p:cSld>
  <p:clrMapOvr>
    <a:masterClrMapping/>
  </p:clrMapOvr>
  <p:hf sldNum="0" hdr="0" ft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 flipH="1">
            <a:off x="6842833" y="2226667"/>
            <a:ext cx="421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 flipH="1">
            <a:off x="6842833" y="3116933"/>
            <a:ext cx="42124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 rot="10800000" flipH="1">
            <a:off x="-87966" y="3324254"/>
            <a:ext cx="4252623" cy="3583313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7"/>
          <p:cNvSpPr/>
          <p:nvPr/>
        </p:nvSpPr>
        <p:spPr>
          <a:xfrm>
            <a:off x="8556733" y="-1822966"/>
            <a:ext cx="4494107" cy="3573924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7"/>
          <p:cNvSpPr/>
          <p:nvPr/>
        </p:nvSpPr>
        <p:spPr>
          <a:xfrm rot="5400000">
            <a:off x="10364925" y="-438697"/>
            <a:ext cx="1552144" cy="231607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9" name="Google Shape;249;p27"/>
          <p:cNvSpPr/>
          <p:nvPr/>
        </p:nvSpPr>
        <p:spPr>
          <a:xfrm rot="5400000" flipH="1">
            <a:off x="61973" y="5017941"/>
            <a:ext cx="1712383" cy="2076136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590841371"/>
      </p:ext>
    </p:extLst>
  </p:cSld>
  <p:clrMapOvr>
    <a:masterClrMapping/>
  </p:clrMapOvr>
  <p:hf sldNum="0" hdr="0" ft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3154000" y="1765733"/>
            <a:ext cx="5884000" cy="4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rot="-4867081">
            <a:off x="-1967189" y="3588603"/>
            <a:ext cx="3995681" cy="3320300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3" name="Google Shape;253;p28"/>
          <p:cNvSpPr/>
          <p:nvPr/>
        </p:nvSpPr>
        <p:spPr>
          <a:xfrm rot="10800000" flipH="1">
            <a:off x="-187967" y="5243372"/>
            <a:ext cx="1724568" cy="173412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" name="Google Shape;254;p28"/>
          <p:cNvSpPr/>
          <p:nvPr/>
        </p:nvSpPr>
        <p:spPr>
          <a:xfrm rot="10800000" flipH="1">
            <a:off x="9456267" y="-65640"/>
            <a:ext cx="3065987" cy="343470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8"/>
          <p:cNvSpPr/>
          <p:nvPr/>
        </p:nvSpPr>
        <p:spPr>
          <a:xfrm rot="5400000" flipH="1">
            <a:off x="10335263" y="459563"/>
            <a:ext cx="2688256" cy="1477019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1953480"/>
      </p:ext>
    </p:extLst>
  </p:cSld>
  <p:clrMapOvr>
    <a:masterClrMapping/>
  </p:clrMapOvr>
  <p:hf sldNum="0" hdr="0" ft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5897467" y="2060000"/>
            <a:ext cx="54664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5897467" y="2860800"/>
            <a:ext cx="5466400" cy="1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8753634" y="4911368"/>
            <a:ext cx="4385973" cy="2565032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 rot="-5400000">
            <a:off x="10531394" y="5316006"/>
            <a:ext cx="1628101" cy="1889956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 rot="5400000">
            <a:off x="10442310" y="-470116"/>
            <a:ext cx="1483141" cy="2213107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>
            <a:off x="-292566" y="-766234"/>
            <a:ext cx="4202351" cy="33419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/>
          <p:nvPr/>
        </p:nvSpPr>
        <p:spPr>
          <a:xfrm>
            <a:off x="1761567" y="4112694"/>
            <a:ext cx="3206467" cy="3616137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285035995"/>
      </p:ext>
    </p:extLst>
  </p:cSld>
  <p:clrMapOvr>
    <a:masterClrMapping/>
  </p:clrMapOvr>
  <p:hf sldNum="0" hdr="0" ft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6343183" y="4844233"/>
            <a:ext cx="348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2"/>
          </p:nvPr>
        </p:nvSpPr>
        <p:spPr>
          <a:xfrm>
            <a:off x="63431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3"/>
          </p:nvPr>
        </p:nvSpPr>
        <p:spPr>
          <a:xfrm>
            <a:off x="2363217" y="4844233"/>
            <a:ext cx="348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4"/>
          </p:nvPr>
        </p:nvSpPr>
        <p:spPr>
          <a:xfrm>
            <a:off x="23635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 rot="10800000">
            <a:off x="11154347" y="5716702"/>
            <a:ext cx="1506296" cy="1522457"/>
          </a:xfrm>
          <a:custGeom>
            <a:avLst/>
            <a:gdLst/>
            <a:ahLst/>
            <a:cxnLst/>
            <a:rect l="l" t="t" r="r" b="b"/>
            <a:pathLst>
              <a:path w="22277" h="22516" extrusionOk="0">
                <a:moveTo>
                  <a:pt x="17139" y="0"/>
                </a:moveTo>
                <a:cubicBezTo>
                  <a:pt x="16491" y="0"/>
                  <a:pt x="16019" y="671"/>
                  <a:pt x="15662" y="1243"/>
                </a:cubicBezTo>
                <a:cubicBezTo>
                  <a:pt x="15039" y="2313"/>
                  <a:pt x="14222" y="3266"/>
                  <a:pt x="13269" y="4025"/>
                </a:cubicBezTo>
                <a:cubicBezTo>
                  <a:pt x="10428" y="6126"/>
                  <a:pt x="6362" y="5717"/>
                  <a:pt x="3405" y="7624"/>
                </a:cubicBezTo>
                <a:cubicBezTo>
                  <a:pt x="1498" y="8869"/>
                  <a:pt x="292" y="10931"/>
                  <a:pt x="137" y="13207"/>
                </a:cubicBezTo>
                <a:cubicBezTo>
                  <a:pt x="0" y="15056"/>
                  <a:pt x="623" y="16865"/>
                  <a:pt x="1868" y="18246"/>
                </a:cubicBezTo>
                <a:cubicBezTo>
                  <a:pt x="2841" y="19297"/>
                  <a:pt x="4125" y="20036"/>
                  <a:pt x="5526" y="20367"/>
                </a:cubicBezTo>
                <a:cubicBezTo>
                  <a:pt x="6479" y="20639"/>
                  <a:pt x="7393" y="20989"/>
                  <a:pt x="8308" y="21398"/>
                </a:cubicBezTo>
                <a:cubicBezTo>
                  <a:pt x="9813" y="21997"/>
                  <a:pt x="11400" y="22515"/>
                  <a:pt x="13000" y="22515"/>
                </a:cubicBezTo>
                <a:cubicBezTo>
                  <a:pt x="13323" y="22515"/>
                  <a:pt x="13646" y="22494"/>
                  <a:pt x="13969" y="22449"/>
                </a:cubicBezTo>
                <a:cubicBezTo>
                  <a:pt x="16634" y="22098"/>
                  <a:pt x="18872" y="20075"/>
                  <a:pt x="20117" y="17701"/>
                </a:cubicBezTo>
                <a:cubicBezTo>
                  <a:pt x="21362" y="15309"/>
                  <a:pt x="21770" y="12585"/>
                  <a:pt x="22004" y="9900"/>
                </a:cubicBezTo>
                <a:cubicBezTo>
                  <a:pt x="22198" y="7565"/>
                  <a:pt x="22276" y="5153"/>
                  <a:pt x="21498" y="2955"/>
                </a:cubicBezTo>
                <a:cubicBezTo>
                  <a:pt x="21362" y="2604"/>
                  <a:pt x="21187" y="2215"/>
                  <a:pt x="20856" y="2060"/>
                </a:cubicBezTo>
                <a:cubicBezTo>
                  <a:pt x="20731" y="2005"/>
                  <a:pt x="20599" y="1987"/>
                  <a:pt x="20464" y="1987"/>
                </a:cubicBezTo>
                <a:cubicBezTo>
                  <a:pt x="20210" y="1987"/>
                  <a:pt x="19944" y="2051"/>
                  <a:pt x="19687" y="2051"/>
                </a:cubicBezTo>
                <a:cubicBezTo>
                  <a:pt x="19595" y="2051"/>
                  <a:pt x="19505" y="2043"/>
                  <a:pt x="19416" y="2021"/>
                </a:cubicBezTo>
                <a:cubicBezTo>
                  <a:pt x="18444" y="1787"/>
                  <a:pt x="18307" y="173"/>
                  <a:pt x="17315" y="17"/>
                </a:cubicBezTo>
                <a:cubicBezTo>
                  <a:pt x="17255" y="6"/>
                  <a:pt x="17196" y="0"/>
                  <a:pt x="1713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30"/>
          <p:cNvSpPr/>
          <p:nvPr/>
        </p:nvSpPr>
        <p:spPr>
          <a:xfrm>
            <a:off x="10322700" y="3720965"/>
            <a:ext cx="2255587" cy="3183400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30"/>
          <p:cNvSpPr/>
          <p:nvPr/>
        </p:nvSpPr>
        <p:spPr>
          <a:xfrm rot="-5400000">
            <a:off x="360928" y="4641517"/>
            <a:ext cx="1805024" cy="269341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3" name="Google Shape;273;p30"/>
          <p:cNvSpPr/>
          <p:nvPr/>
        </p:nvSpPr>
        <p:spPr>
          <a:xfrm rot="10800000">
            <a:off x="-136874" y="-102450"/>
            <a:ext cx="2118217" cy="1604543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4" name="Google Shape;274;p30"/>
          <p:cNvSpPr/>
          <p:nvPr/>
        </p:nvSpPr>
        <p:spPr>
          <a:xfrm rot="5400000" flipH="1">
            <a:off x="10289134" y="-860085"/>
            <a:ext cx="1251825" cy="2663529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5" name="Google Shape;275;p30"/>
          <p:cNvSpPr/>
          <p:nvPr/>
        </p:nvSpPr>
        <p:spPr>
          <a:xfrm rot="5400000">
            <a:off x="443548" y="-720623"/>
            <a:ext cx="2379677" cy="36146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2935563"/>
      </p:ext>
    </p:extLst>
  </p:cSld>
  <p:clrMapOvr>
    <a:masterClrMapping/>
  </p:clrMapOvr>
  <p:hf sldNum="0" hdr="0" ftr="0" dt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618033" y="915400"/>
            <a:ext cx="49560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3806200" y="2124833"/>
            <a:ext cx="45796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3697000" y="4574500"/>
            <a:ext cx="4798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86" name="Google Shape;286;p32"/>
          <p:cNvSpPr/>
          <p:nvPr/>
        </p:nvSpPr>
        <p:spPr>
          <a:xfrm rot="5400000">
            <a:off x="-152330" y="-893903"/>
            <a:ext cx="4075060" cy="4270877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7" name="Google Shape;287;p32"/>
          <p:cNvSpPr/>
          <p:nvPr/>
        </p:nvSpPr>
        <p:spPr>
          <a:xfrm>
            <a:off x="-250208" y="-795991"/>
            <a:ext cx="3237767" cy="3255716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8" name="Google Shape;288;p32"/>
          <p:cNvSpPr/>
          <p:nvPr/>
        </p:nvSpPr>
        <p:spPr>
          <a:xfrm rot="10800000" flipH="1">
            <a:off x="9555703" y="-32191"/>
            <a:ext cx="2733792" cy="1264624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9" name="Google Shape;289;p32"/>
          <p:cNvSpPr/>
          <p:nvPr/>
        </p:nvSpPr>
        <p:spPr>
          <a:xfrm rot="6987318">
            <a:off x="-859207" y="4881007"/>
            <a:ext cx="2670308" cy="2610063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0" name="Google Shape;290;p32"/>
          <p:cNvSpPr/>
          <p:nvPr/>
        </p:nvSpPr>
        <p:spPr>
          <a:xfrm rot="-5400000">
            <a:off x="568923" y="3849224"/>
            <a:ext cx="2392187" cy="370356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" name="Google Shape;291;p32"/>
          <p:cNvSpPr/>
          <p:nvPr/>
        </p:nvSpPr>
        <p:spPr>
          <a:xfrm rot="-5400000" flipH="1">
            <a:off x="9242645" y="-1144246"/>
            <a:ext cx="2218307" cy="408193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2" name="Google Shape;292;p32"/>
          <p:cNvSpPr/>
          <p:nvPr/>
        </p:nvSpPr>
        <p:spPr>
          <a:xfrm rot="1799966">
            <a:off x="8908078" y="5204387"/>
            <a:ext cx="3419969" cy="284189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3" name="Google Shape;293;p32"/>
          <p:cNvSpPr/>
          <p:nvPr/>
        </p:nvSpPr>
        <p:spPr>
          <a:xfrm rot="10800000">
            <a:off x="9608911" y="3279056"/>
            <a:ext cx="3298723" cy="3663144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4" name="Google Shape;294;p32"/>
          <p:cNvGrpSpPr/>
          <p:nvPr/>
        </p:nvGrpSpPr>
        <p:grpSpPr>
          <a:xfrm>
            <a:off x="10569901" y="4477333"/>
            <a:ext cx="1373336" cy="2453537"/>
            <a:chOff x="4122901" y="2772174"/>
            <a:chExt cx="1030002" cy="1840153"/>
          </a:xfrm>
        </p:grpSpPr>
        <p:sp>
          <p:nvSpPr>
            <p:cNvPr id="295" name="Google Shape;295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-167804" y="-368330"/>
            <a:ext cx="1618192" cy="1737481"/>
            <a:chOff x="1000697" y="1526227"/>
            <a:chExt cx="1213644" cy="1303111"/>
          </a:xfrm>
        </p:grpSpPr>
        <p:sp>
          <p:nvSpPr>
            <p:cNvPr id="298" name="Google Shape;298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906839406"/>
      </p:ext>
    </p:extLst>
  </p:cSld>
  <p:clrMapOvr>
    <a:masterClrMapping/>
  </p:clrMapOvr>
  <p:hf sldNum="0" hdr="0" ftr="0" dt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 rot="6979270" flipH="1">
            <a:off x="-1537300" y="20823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3"/>
          <p:cNvSpPr/>
          <p:nvPr/>
        </p:nvSpPr>
        <p:spPr>
          <a:xfrm rot="-7799682" flipH="1">
            <a:off x="-910265" y="27787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3"/>
          <p:cNvSpPr/>
          <p:nvPr/>
        </p:nvSpPr>
        <p:spPr>
          <a:xfrm>
            <a:off x="9568000" y="23583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4" name="Google Shape;304;p33"/>
          <p:cNvSpPr/>
          <p:nvPr/>
        </p:nvSpPr>
        <p:spPr>
          <a:xfrm flipH="1">
            <a:off x="10234694" y="36897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53554915"/>
      </p:ext>
    </p:extLst>
  </p:cSld>
  <p:clrMapOvr>
    <a:masterClrMapping/>
  </p:clrMapOvr>
  <p:hf sldNum="0" hdr="0" ftr="0" dt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 rot="-351047" flipH="1">
            <a:off x="10526360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5"/>
          <p:cNvSpPr/>
          <p:nvPr/>
        </p:nvSpPr>
        <p:spPr>
          <a:xfrm flipH="1">
            <a:off x="-843497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5"/>
          <p:cNvSpPr/>
          <p:nvPr/>
        </p:nvSpPr>
        <p:spPr>
          <a:xfrm rot="10800000">
            <a:off x="10545479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35"/>
          <p:cNvSpPr/>
          <p:nvPr/>
        </p:nvSpPr>
        <p:spPr>
          <a:xfrm flipH="1">
            <a:off x="-101242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35"/>
          <p:cNvSpPr/>
          <p:nvPr/>
        </p:nvSpPr>
        <p:spPr>
          <a:xfrm rot="-5400000" flipH="1">
            <a:off x="-1068258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8" name="Google Shape;318;p35"/>
          <p:cNvSpPr/>
          <p:nvPr/>
        </p:nvSpPr>
        <p:spPr>
          <a:xfrm>
            <a:off x="-23799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6150454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68526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60934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75710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65506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1267" y="1524600"/>
            <a:ext cx="6772400" cy="3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1267" y="4685615"/>
            <a:ext cx="6772400" cy="44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" y="-112097"/>
            <a:ext cx="3654852" cy="30797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9823969" y="-1363731"/>
            <a:ext cx="1258040" cy="362083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flipH="1">
            <a:off x="9492337" y="4802867"/>
            <a:ext cx="2935392" cy="2221724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46667" y="4082163"/>
            <a:ext cx="2815291" cy="2950671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0087570" y="5028200"/>
            <a:ext cx="2174215" cy="172903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7462794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322435" y="3548567"/>
            <a:ext cx="554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476233" y="1835133"/>
            <a:ext cx="3239200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322433" y="4671667"/>
            <a:ext cx="5547200" cy="41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0107467" y="2467067"/>
            <a:ext cx="2916228" cy="3312380"/>
          </a:xfrm>
          <a:custGeom>
            <a:avLst/>
            <a:gdLst/>
            <a:ahLst/>
            <a:cxnLst/>
            <a:rect l="l" t="t" r="r" b="b"/>
            <a:pathLst>
              <a:path w="11902" h="13519" extrusionOk="0">
                <a:moveTo>
                  <a:pt x="8137" y="0"/>
                </a:moveTo>
                <a:cubicBezTo>
                  <a:pt x="7971" y="0"/>
                  <a:pt x="7811" y="41"/>
                  <a:pt x="7660" y="133"/>
                </a:cubicBezTo>
                <a:cubicBezTo>
                  <a:pt x="6882" y="600"/>
                  <a:pt x="7038" y="2507"/>
                  <a:pt x="6940" y="3207"/>
                </a:cubicBezTo>
                <a:cubicBezTo>
                  <a:pt x="6715" y="4702"/>
                  <a:pt x="6121" y="5420"/>
                  <a:pt x="5100" y="5420"/>
                </a:cubicBezTo>
                <a:cubicBezTo>
                  <a:pt x="4712" y="5420"/>
                  <a:pt x="4263" y="5317"/>
                  <a:pt x="3750" y="5114"/>
                </a:cubicBezTo>
                <a:cubicBezTo>
                  <a:pt x="3011" y="4841"/>
                  <a:pt x="1999" y="4161"/>
                  <a:pt x="1201" y="4102"/>
                </a:cubicBezTo>
                <a:cubicBezTo>
                  <a:pt x="1174" y="4100"/>
                  <a:pt x="1148" y="4100"/>
                  <a:pt x="1122" y="4100"/>
                </a:cubicBezTo>
                <a:cubicBezTo>
                  <a:pt x="14" y="4100"/>
                  <a:pt x="0" y="5697"/>
                  <a:pt x="229" y="6515"/>
                </a:cubicBezTo>
                <a:cubicBezTo>
                  <a:pt x="501" y="7565"/>
                  <a:pt x="1493" y="8441"/>
                  <a:pt x="2232" y="9180"/>
                </a:cubicBezTo>
                <a:cubicBezTo>
                  <a:pt x="4081" y="11067"/>
                  <a:pt x="6512" y="12195"/>
                  <a:pt x="8769" y="13518"/>
                </a:cubicBezTo>
                <a:cubicBezTo>
                  <a:pt x="11902" y="10620"/>
                  <a:pt x="9781" y="5950"/>
                  <a:pt x="10929" y="2449"/>
                </a:cubicBezTo>
                <a:cubicBezTo>
                  <a:pt x="10557" y="1789"/>
                  <a:pt x="9231" y="0"/>
                  <a:pt x="813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5400000">
            <a:off x="1338779" y="-1644983"/>
            <a:ext cx="3311040" cy="6112272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4456807">
            <a:off x="-373721" y="-946193"/>
            <a:ext cx="2755536" cy="2289773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10037570" y="3377734"/>
            <a:ext cx="2742397" cy="362894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/>
          <p:nvPr/>
        </p:nvSpPr>
        <p:spPr>
          <a:xfrm rot="5400000">
            <a:off x="10692327" y="-312879"/>
            <a:ext cx="1232061" cy="183855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>
            <a:off x="401195" y="5332667"/>
            <a:ext cx="2661053" cy="2116195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13618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4"/>
          <p:cNvSpPr/>
          <p:nvPr/>
        </p:nvSpPr>
        <p:spPr>
          <a:xfrm rot="5400000" flipH="1">
            <a:off x="11003965" y="-783052"/>
            <a:ext cx="719820" cy="2071752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/>
          <p:nvPr/>
        </p:nvSpPr>
        <p:spPr>
          <a:xfrm rot="-5400000" flipH="1">
            <a:off x="10235910" y="-533092"/>
            <a:ext cx="1652879" cy="2504837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272967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50024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2149984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371208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371180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9900027">
            <a:off x="8750208" y="-1604545"/>
            <a:ext cx="6133285" cy="431559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/>
          <p:nvPr/>
        </p:nvSpPr>
        <p:spPr>
          <a:xfrm rot="-5400000">
            <a:off x="347181" y="4468420"/>
            <a:ext cx="1966299" cy="293406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5"/>
          <p:cNvSpPr/>
          <p:nvPr/>
        </p:nvSpPr>
        <p:spPr>
          <a:xfrm rot="-5400000" flipH="1">
            <a:off x="9821384" y="4494879"/>
            <a:ext cx="2331309" cy="261178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/>
          <p:nvPr/>
        </p:nvSpPr>
        <p:spPr>
          <a:xfrm rot="-7173183">
            <a:off x="10712001" y="-938399"/>
            <a:ext cx="1579856" cy="175959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48220480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-94734" y="6144767"/>
            <a:ext cx="2024235" cy="77719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/>
          <p:nvPr/>
        </p:nvSpPr>
        <p:spPr>
          <a:xfrm>
            <a:off x="-1609433" y="5017067"/>
            <a:ext cx="3213853" cy="25558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6"/>
          <p:cNvSpPr/>
          <p:nvPr/>
        </p:nvSpPr>
        <p:spPr>
          <a:xfrm rot="-5400000" flipH="1">
            <a:off x="10512268" y="-583037"/>
            <a:ext cx="1298467" cy="229700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8615852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47633" y="2476651"/>
            <a:ext cx="6496400" cy="2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848033" y="1248300"/>
            <a:ext cx="6496000" cy="11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-307318" y="-165751"/>
            <a:ext cx="3182055" cy="241042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/>
          <p:nvPr/>
        </p:nvSpPr>
        <p:spPr>
          <a:xfrm rot="5400000" flipH="1">
            <a:off x="10221732" y="-893701"/>
            <a:ext cx="1291109" cy="2747028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7"/>
          <p:cNvSpPr/>
          <p:nvPr/>
        </p:nvSpPr>
        <p:spPr>
          <a:xfrm>
            <a:off x="9537467" y="3798201"/>
            <a:ext cx="2840676" cy="318242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7"/>
          <p:cNvSpPr/>
          <p:nvPr/>
        </p:nvSpPr>
        <p:spPr>
          <a:xfrm rot="10800000" flipH="1">
            <a:off x="-34750" y="3974344"/>
            <a:ext cx="1984299" cy="2960923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-69700" y="-500100"/>
            <a:ext cx="1564387" cy="181591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725298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850800" y="1902733"/>
            <a:ext cx="8490400" cy="3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474367" y="-394566"/>
            <a:ext cx="1506296" cy="1522457"/>
          </a:xfrm>
          <a:custGeom>
            <a:avLst/>
            <a:gdLst/>
            <a:ahLst/>
            <a:cxnLst/>
            <a:rect l="l" t="t" r="r" b="b"/>
            <a:pathLst>
              <a:path w="22277" h="22516" extrusionOk="0">
                <a:moveTo>
                  <a:pt x="17139" y="0"/>
                </a:moveTo>
                <a:cubicBezTo>
                  <a:pt x="16491" y="0"/>
                  <a:pt x="16019" y="671"/>
                  <a:pt x="15662" y="1243"/>
                </a:cubicBezTo>
                <a:cubicBezTo>
                  <a:pt x="15039" y="2313"/>
                  <a:pt x="14222" y="3266"/>
                  <a:pt x="13269" y="4025"/>
                </a:cubicBezTo>
                <a:cubicBezTo>
                  <a:pt x="10428" y="6126"/>
                  <a:pt x="6362" y="5717"/>
                  <a:pt x="3405" y="7624"/>
                </a:cubicBezTo>
                <a:cubicBezTo>
                  <a:pt x="1498" y="8869"/>
                  <a:pt x="292" y="10931"/>
                  <a:pt x="137" y="13207"/>
                </a:cubicBezTo>
                <a:cubicBezTo>
                  <a:pt x="0" y="15056"/>
                  <a:pt x="623" y="16865"/>
                  <a:pt x="1868" y="18246"/>
                </a:cubicBezTo>
                <a:cubicBezTo>
                  <a:pt x="2841" y="19297"/>
                  <a:pt x="4125" y="20036"/>
                  <a:pt x="5526" y="20367"/>
                </a:cubicBezTo>
                <a:cubicBezTo>
                  <a:pt x="6479" y="20639"/>
                  <a:pt x="7393" y="20989"/>
                  <a:pt x="8308" y="21398"/>
                </a:cubicBezTo>
                <a:cubicBezTo>
                  <a:pt x="9813" y="21997"/>
                  <a:pt x="11400" y="22515"/>
                  <a:pt x="13000" y="22515"/>
                </a:cubicBezTo>
                <a:cubicBezTo>
                  <a:pt x="13323" y="22515"/>
                  <a:pt x="13646" y="22494"/>
                  <a:pt x="13969" y="22449"/>
                </a:cubicBezTo>
                <a:cubicBezTo>
                  <a:pt x="16634" y="22098"/>
                  <a:pt x="18872" y="20075"/>
                  <a:pt x="20117" y="17701"/>
                </a:cubicBezTo>
                <a:cubicBezTo>
                  <a:pt x="21362" y="15309"/>
                  <a:pt x="21770" y="12585"/>
                  <a:pt x="22004" y="9900"/>
                </a:cubicBezTo>
                <a:cubicBezTo>
                  <a:pt x="22198" y="7565"/>
                  <a:pt x="22276" y="5153"/>
                  <a:pt x="21498" y="2955"/>
                </a:cubicBezTo>
                <a:cubicBezTo>
                  <a:pt x="21362" y="2604"/>
                  <a:pt x="21187" y="2215"/>
                  <a:pt x="20856" y="2060"/>
                </a:cubicBezTo>
                <a:cubicBezTo>
                  <a:pt x="20731" y="2005"/>
                  <a:pt x="20599" y="1987"/>
                  <a:pt x="20464" y="1987"/>
                </a:cubicBezTo>
                <a:cubicBezTo>
                  <a:pt x="20210" y="1987"/>
                  <a:pt x="19944" y="2051"/>
                  <a:pt x="19687" y="2051"/>
                </a:cubicBezTo>
                <a:cubicBezTo>
                  <a:pt x="19595" y="2051"/>
                  <a:pt x="19505" y="2043"/>
                  <a:pt x="19416" y="2021"/>
                </a:cubicBezTo>
                <a:cubicBezTo>
                  <a:pt x="18444" y="1787"/>
                  <a:pt x="18307" y="173"/>
                  <a:pt x="17315" y="17"/>
                </a:cubicBezTo>
                <a:cubicBezTo>
                  <a:pt x="17255" y="6"/>
                  <a:pt x="17196" y="0"/>
                  <a:pt x="1713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8"/>
          <p:cNvSpPr/>
          <p:nvPr/>
        </p:nvSpPr>
        <p:spPr>
          <a:xfrm rot="-5400000">
            <a:off x="9363051" y="3950576"/>
            <a:ext cx="2379677" cy="36146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8"/>
          <p:cNvSpPr/>
          <p:nvPr/>
        </p:nvSpPr>
        <p:spPr>
          <a:xfrm rot="10800000">
            <a:off x="-119120" y="-81116"/>
            <a:ext cx="2255587" cy="2526949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8"/>
          <p:cNvSpPr/>
          <p:nvPr/>
        </p:nvSpPr>
        <p:spPr>
          <a:xfrm rot="5400000">
            <a:off x="9940230" y="-506143"/>
            <a:ext cx="1869293" cy="2789313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8"/>
          <p:cNvSpPr/>
          <p:nvPr/>
        </p:nvSpPr>
        <p:spPr>
          <a:xfrm>
            <a:off x="10204934" y="5342501"/>
            <a:ext cx="2118217" cy="1604543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 rot="-5400000" flipH="1">
            <a:off x="645320" y="5041149"/>
            <a:ext cx="1251825" cy="2663529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35270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"/>
          <p:cNvSpPr txBox="1">
            <a:spLocks noGrp="1"/>
          </p:cNvSpPr>
          <p:nvPr>
            <p:ph type="title"/>
          </p:nvPr>
        </p:nvSpPr>
        <p:spPr>
          <a:xfrm>
            <a:off x="960000" y="2535013"/>
            <a:ext cx="3115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7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2" hasCustomPrompt="1"/>
          </p:nvPr>
        </p:nvSpPr>
        <p:spPr>
          <a:xfrm>
            <a:off x="1909800" y="1873911"/>
            <a:ext cx="1215600" cy="5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"/>
          </p:nvPr>
        </p:nvSpPr>
        <p:spPr>
          <a:xfrm>
            <a:off x="960000" y="3004133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3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4"/>
          </p:nvPr>
        </p:nvSpPr>
        <p:spPr>
          <a:xfrm>
            <a:off x="4538400" y="2535013"/>
            <a:ext cx="3115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7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title" idx="5" hasCustomPrompt="1"/>
          </p:nvPr>
        </p:nvSpPr>
        <p:spPr>
          <a:xfrm>
            <a:off x="5488200" y="1873911"/>
            <a:ext cx="1215600" cy="5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77" name="Google Shape;377;p13"/>
          <p:cNvSpPr txBox="1">
            <a:spLocks noGrp="1"/>
          </p:cNvSpPr>
          <p:nvPr>
            <p:ph type="subTitle" idx="6"/>
          </p:nvPr>
        </p:nvSpPr>
        <p:spPr>
          <a:xfrm>
            <a:off x="4538400" y="3004133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7"/>
          </p:nvPr>
        </p:nvSpPr>
        <p:spPr>
          <a:xfrm>
            <a:off x="8116800" y="2535013"/>
            <a:ext cx="3115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7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title" idx="8" hasCustomPrompt="1"/>
          </p:nvPr>
        </p:nvSpPr>
        <p:spPr>
          <a:xfrm>
            <a:off x="9066600" y="1873911"/>
            <a:ext cx="1215600" cy="5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0" name="Google Shape;380;p13"/>
          <p:cNvSpPr txBox="1">
            <a:spLocks noGrp="1"/>
          </p:cNvSpPr>
          <p:nvPr>
            <p:ph type="subTitle" idx="9"/>
          </p:nvPr>
        </p:nvSpPr>
        <p:spPr>
          <a:xfrm>
            <a:off x="8116800" y="3004133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13"/>
          </p:nvPr>
        </p:nvSpPr>
        <p:spPr>
          <a:xfrm>
            <a:off x="2749200" y="4984947"/>
            <a:ext cx="3115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7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title" idx="14" hasCustomPrompt="1"/>
          </p:nvPr>
        </p:nvSpPr>
        <p:spPr>
          <a:xfrm>
            <a:off x="3699000" y="4323844"/>
            <a:ext cx="1215600" cy="5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15"/>
          </p:nvPr>
        </p:nvSpPr>
        <p:spPr>
          <a:xfrm>
            <a:off x="2749200" y="54540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16"/>
          </p:nvPr>
        </p:nvSpPr>
        <p:spPr>
          <a:xfrm>
            <a:off x="6327600" y="4984947"/>
            <a:ext cx="31152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7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17" hasCustomPrompt="1"/>
          </p:nvPr>
        </p:nvSpPr>
        <p:spPr>
          <a:xfrm>
            <a:off x="7277400" y="4323844"/>
            <a:ext cx="1215600" cy="5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18"/>
          </p:nvPr>
        </p:nvSpPr>
        <p:spPr>
          <a:xfrm>
            <a:off x="6327600" y="54540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11039404" y="190148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8" name="Google Shape;388;p13"/>
          <p:cNvSpPr/>
          <p:nvPr/>
        </p:nvSpPr>
        <p:spPr>
          <a:xfrm>
            <a:off x="-1146513" y="-45475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9" name="Google Shape;389;p13"/>
          <p:cNvSpPr/>
          <p:nvPr/>
        </p:nvSpPr>
        <p:spPr>
          <a:xfrm>
            <a:off x="11332399" y="6194746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90" name="Google Shape;390;p13"/>
          <p:cNvGrpSpPr/>
          <p:nvPr/>
        </p:nvGrpSpPr>
        <p:grpSpPr>
          <a:xfrm>
            <a:off x="-186968" y="5500904"/>
            <a:ext cx="1799096" cy="1571345"/>
            <a:chOff x="4174688" y="2867426"/>
            <a:chExt cx="675133" cy="589667"/>
          </a:xfrm>
        </p:grpSpPr>
        <p:sp>
          <p:nvSpPr>
            <p:cNvPr id="391" name="Google Shape;391;p13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8" name="Google Shape;398;p13"/>
          <p:cNvSpPr/>
          <p:nvPr/>
        </p:nvSpPr>
        <p:spPr>
          <a:xfrm>
            <a:off x="8320347" y="-454761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865289198"/>
      </p:ext>
    </p:extLst>
  </p:cSld>
  <p:clrMapOvr>
    <a:masterClrMapping/>
  </p:clrMapOvr>
  <p:hf sldNum="0" hdr="0" ftr="0" dt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773467" y="2205200"/>
            <a:ext cx="66448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773467" y="3006000"/>
            <a:ext cx="6644800" cy="1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rot="-5400000">
            <a:off x="-411147" y="4106133"/>
            <a:ext cx="3302347" cy="3320655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9"/>
          <p:cNvSpPr/>
          <p:nvPr/>
        </p:nvSpPr>
        <p:spPr>
          <a:xfrm rot="-5192712">
            <a:off x="9322914" y="601462"/>
            <a:ext cx="2532663" cy="201409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9"/>
          <p:cNvSpPr/>
          <p:nvPr/>
        </p:nvSpPr>
        <p:spPr>
          <a:xfrm flipH="1">
            <a:off x="9418271" y="-194883"/>
            <a:ext cx="3243764" cy="273323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>
            <a:off x="-82133" y="-103400"/>
            <a:ext cx="1709085" cy="255025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>
            <a:off x="8347934" y="5399533"/>
            <a:ext cx="3881921" cy="14904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868381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28133" y="719333"/>
            <a:ext cx="10535600" cy="5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67" b="1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/>
          <p:nvPr/>
        </p:nvSpPr>
        <p:spPr>
          <a:xfrm flipH="1">
            <a:off x="9756602" y="5476467"/>
            <a:ext cx="2679732" cy="2028157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10"/>
          <p:cNvSpPr/>
          <p:nvPr/>
        </p:nvSpPr>
        <p:spPr>
          <a:xfrm flipH="1">
            <a:off x="-366461" y="5272695"/>
            <a:ext cx="2623093" cy="1987048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0328662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279100" y="2266717"/>
            <a:ext cx="7634000" cy="14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279100" y="4020484"/>
            <a:ext cx="7634000" cy="57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flipH="1">
            <a:off x="9068692" y="-133033"/>
            <a:ext cx="3520475" cy="296639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1"/>
          <p:cNvSpPr/>
          <p:nvPr/>
        </p:nvSpPr>
        <p:spPr>
          <a:xfrm flipH="1">
            <a:off x="10843765" y="-133033"/>
            <a:ext cx="1507103" cy="151545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1"/>
          <p:cNvSpPr/>
          <p:nvPr/>
        </p:nvSpPr>
        <p:spPr>
          <a:xfrm>
            <a:off x="1034267" y="-614667"/>
            <a:ext cx="3816892" cy="179411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1"/>
          <p:cNvSpPr/>
          <p:nvPr/>
        </p:nvSpPr>
        <p:spPr>
          <a:xfrm rot="2700000">
            <a:off x="8284867" y="5771036"/>
            <a:ext cx="2474712" cy="187464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1"/>
          <p:cNvSpPr/>
          <p:nvPr/>
        </p:nvSpPr>
        <p:spPr>
          <a:xfrm>
            <a:off x="1263167" y="5831067"/>
            <a:ext cx="2962263" cy="11373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1"/>
          <p:cNvSpPr/>
          <p:nvPr/>
        </p:nvSpPr>
        <p:spPr>
          <a:xfrm rot="5400000">
            <a:off x="-201079" y="3882218"/>
            <a:ext cx="3051363" cy="341846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844655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16248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6433667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6433667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383135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2383135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433667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433667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2383135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2383135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3377935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 hasCustomPrompt="1"/>
          </p:nvPr>
        </p:nvSpPr>
        <p:spPr>
          <a:xfrm>
            <a:off x="7428467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377935" y="4069967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4" hasCustomPrompt="1"/>
          </p:nvPr>
        </p:nvSpPr>
        <p:spPr>
          <a:xfrm>
            <a:off x="7428467" y="4069981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/>
          <p:nvPr/>
        </p:nvSpPr>
        <p:spPr>
          <a:xfrm rot="351047">
            <a:off x="-791017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3"/>
          <p:cNvSpPr/>
          <p:nvPr/>
        </p:nvSpPr>
        <p:spPr>
          <a:xfrm>
            <a:off x="10668200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3"/>
          <p:cNvSpPr/>
          <p:nvPr/>
        </p:nvSpPr>
        <p:spPr>
          <a:xfrm rot="10800000" flipH="1">
            <a:off x="-133590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3"/>
          <p:cNvSpPr/>
          <p:nvPr/>
        </p:nvSpPr>
        <p:spPr>
          <a:xfrm>
            <a:off x="11237499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5400000">
            <a:off x="10443395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flipH="1">
            <a:off x="1035257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986135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2348700" y="4004459"/>
            <a:ext cx="74948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2348600" y="2189941"/>
            <a:ext cx="7494800" cy="1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4459467">
            <a:off x="-298208" y="-1368512"/>
            <a:ext cx="3565949" cy="465449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4"/>
          <p:cNvSpPr/>
          <p:nvPr/>
        </p:nvSpPr>
        <p:spPr>
          <a:xfrm rot="5400000" flipH="1">
            <a:off x="10529288" y="-989311"/>
            <a:ext cx="912283" cy="262580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4"/>
          <p:cNvSpPr/>
          <p:nvPr/>
        </p:nvSpPr>
        <p:spPr>
          <a:xfrm>
            <a:off x="8937434" y="4216934"/>
            <a:ext cx="4196209" cy="333702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4"/>
          <p:cNvSpPr/>
          <p:nvPr/>
        </p:nvSpPr>
        <p:spPr>
          <a:xfrm rot="-5251868">
            <a:off x="-183014" y="-214180"/>
            <a:ext cx="2314087" cy="2261877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4"/>
          <p:cNvSpPr/>
          <p:nvPr/>
        </p:nvSpPr>
        <p:spPr>
          <a:xfrm rot="10800000">
            <a:off x="10540127" y="4912904"/>
            <a:ext cx="1934373" cy="194509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4"/>
          <p:cNvSpPr/>
          <p:nvPr/>
        </p:nvSpPr>
        <p:spPr>
          <a:xfrm rot="-10430440" flipH="1">
            <a:off x="-742827" y="5258648"/>
            <a:ext cx="3770205" cy="1772216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622553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581267" y="2193400"/>
            <a:ext cx="7029600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581267" y="3693400"/>
            <a:ext cx="7029600" cy="971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696816">
            <a:off x="402615" y="-931245"/>
            <a:ext cx="5086851" cy="29409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5"/>
          <p:cNvSpPr/>
          <p:nvPr/>
        </p:nvSpPr>
        <p:spPr>
          <a:xfrm>
            <a:off x="1698333" y="-1068683"/>
            <a:ext cx="2412960" cy="19188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5"/>
          <p:cNvSpPr/>
          <p:nvPr/>
        </p:nvSpPr>
        <p:spPr>
          <a:xfrm rot="5400000" flipH="1">
            <a:off x="10249636" y="-856897"/>
            <a:ext cx="1289885" cy="2744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5"/>
          <p:cNvSpPr/>
          <p:nvPr/>
        </p:nvSpPr>
        <p:spPr>
          <a:xfrm>
            <a:off x="9466566" y="4148799"/>
            <a:ext cx="2856044" cy="286961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5"/>
          <p:cNvSpPr/>
          <p:nvPr/>
        </p:nvSpPr>
        <p:spPr>
          <a:xfrm>
            <a:off x="9313034" y="5862733"/>
            <a:ext cx="3163087" cy="1214456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5"/>
          <p:cNvSpPr/>
          <p:nvPr/>
        </p:nvSpPr>
        <p:spPr>
          <a:xfrm rot="-5400000">
            <a:off x="313004" y="4908479"/>
            <a:ext cx="1657016" cy="247255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000124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811233" y="40300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2811233" y="44590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2811233" y="20079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2811233" y="24369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-6979270">
            <a:off x="9347260" y="22079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6"/>
          <p:cNvSpPr/>
          <p:nvPr/>
        </p:nvSpPr>
        <p:spPr>
          <a:xfrm rot="7799682">
            <a:off x="11008824" y="29043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6"/>
          <p:cNvSpPr/>
          <p:nvPr/>
        </p:nvSpPr>
        <p:spPr>
          <a:xfrm flipH="1">
            <a:off x="-340654" y="24839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6"/>
          <p:cNvSpPr/>
          <p:nvPr/>
        </p:nvSpPr>
        <p:spPr>
          <a:xfrm>
            <a:off x="-128399" y="38153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7374962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5015517" y="2649667"/>
            <a:ext cx="547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 hasCustomPrompt="1"/>
          </p:nvPr>
        </p:nvSpPr>
        <p:spPr>
          <a:xfrm>
            <a:off x="1706484" y="2464000"/>
            <a:ext cx="2859600" cy="1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5015517" y="3722733"/>
            <a:ext cx="5470000" cy="485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2117914">
            <a:off x="1136189" y="-1961953"/>
            <a:ext cx="4699485" cy="431468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7"/>
          <p:cNvSpPr/>
          <p:nvPr/>
        </p:nvSpPr>
        <p:spPr>
          <a:xfrm rot="-3657337">
            <a:off x="4939112" y="4872656"/>
            <a:ext cx="4943232" cy="495771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7"/>
          <p:cNvSpPr/>
          <p:nvPr/>
        </p:nvSpPr>
        <p:spPr>
          <a:xfrm rot="1489679">
            <a:off x="3152132" y="-1054403"/>
            <a:ext cx="2825520" cy="2280803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17"/>
          <p:cNvSpPr/>
          <p:nvPr/>
        </p:nvSpPr>
        <p:spPr>
          <a:xfrm rot="10800000">
            <a:off x="6996106" y="5173077"/>
            <a:ext cx="4461228" cy="2096985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2911751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5504667" y="1402200"/>
            <a:ext cx="5269200" cy="2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5504651" y="4332200"/>
            <a:ext cx="5269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rot="-546001">
            <a:off x="10002737" y="5360053"/>
            <a:ext cx="3318783" cy="263925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8"/>
          <p:cNvSpPr/>
          <p:nvPr/>
        </p:nvSpPr>
        <p:spPr>
          <a:xfrm>
            <a:off x="10397967" y="-451200"/>
            <a:ext cx="2397172" cy="1991983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8"/>
          <p:cNvSpPr/>
          <p:nvPr/>
        </p:nvSpPr>
        <p:spPr>
          <a:xfrm rot="10800000">
            <a:off x="-115145" y="-99995"/>
            <a:ext cx="4276444" cy="479092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8"/>
          <p:cNvSpPr/>
          <p:nvPr/>
        </p:nvSpPr>
        <p:spPr>
          <a:xfrm flipH="1">
            <a:off x="-214933" y="-100000"/>
            <a:ext cx="1990767" cy="2815856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16899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 flipH="1">
            <a:off x="3884417" y="4682685"/>
            <a:ext cx="67228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 flipH="1">
            <a:off x="3390400" y="1882912"/>
            <a:ext cx="73936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2" name="Google Shape;402;p14"/>
          <p:cNvSpPr/>
          <p:nvPr/>
        </p:nvSpPr>
        <p:spPr>
          <a:xfrm>
            <a:off x="-1382266" y="1409832"/>
            <a:ext cx="3973407" cy="3672080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3" name="Google Shape;403;p14"/>
          <p:cNvSpPr/>
          <p:nvPr/>
        </p:nvSpPr>
        <p:spPr>
          <a:xfrm>
            <a:off x="10938954" y="5433817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04" name="Google Shape;404;p14"/>
          <p:cNvGrpSpPr/>
          <p:nvPr/>
        </p:nvGrpSpPr>
        <p:grpSpPr>
          <a:xfrm flipH="1">
            <a:off x="10938983" y="-219763"/>
            <a:ext cx="1799096" cy="1571345"/>
            <a:chOff x="4174688" y="2867426"/>
            <a:chExt cx="675133" cy="589667"/>
          </a:xfrm>
        </p:grpSpPr>
        <p:sp>
          <p:nvSpPr>
            <p:cNvPr id="405" name="Google Shape;405;p14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2" name="Google Shape;412;p14"/>
          <p:cNvSpPr/>
          <p:nvPr/>
        </p:nvSpPr>
        <p:spPr>
          <a:xfrm>
            <a:off x="1584161" y="6012055"/>
            <a:ext cx="2053447" cy="1291479"/>
          </a:xfrm>
          <a:custGeom>
            <a:avLst/>
            <a:gdLst/>
            <a:ahLst/>
            <a:cxnLst/>
            <a:rect l="l" t="t" r="r" b="b"/>
            <a:pathLst>
              <a:path w="47083" h="29612" extrusionOk="0">
                <a:moveTo>
                  <a:pt x="25392" y="1"/>
                </a:moveTo>
                <a:cubicBezTo>
                  <a:pt x="24571" y="1"/>
                  <a:pt x="23700" y="241"/>
                  <a:pt x="22782" y="684"/>
                </a:cubicBezTo>
                <a:cubicBezTo>
                  <a:pt x="19511" y="2254"/>
                  <a:pt x="17489" y="6067"/>
                  <a:pt x="17918" y="9817"/>
                </a:cubicBezTo>
                <a:cubicBezTo>
                  <a:pt x="17947" y="10081"/>
                  <a:pt x="17832" y="10223"/>
                  <a:pt x="17633" y="10331"/>
                </a:cubicBezTo>
                <a:cubicBezTo>
                  <a:pt x="17588" y="10355"/>
                  <a:pt x="17548" y="10366"/>
                  <a:pt x="17511" y="10366"/>
                </a:cubicBezTo>
                <a:cubicBezTo>
                  <a:pt x="17396" y="10366"/>
                  <a:pt x="17318" y="10263"/>
                  <a:pt x="17247" y="10160"/>
                </a:cubicBezTo>
                <a:cubicBezTo>
                  <a:pt x="16905" y="9702"/>
                  <a:pt x="16476" y="9346"/>
                  <a:pt x="16019" y="9024"/>
                </a:cubicBezTo>
                <a:cubicBezTo>
                  <a:pt x="15053" y="8356"/>
                  <a:pt x="14054" y="8026"/>
                  <a:pt x="13079" y="8026"/>
                </a:cubicBezTo>
                <a:cubicBezTo>
                  <a:pt x="11811" y="8026"/>
                  <a:pt x="10582" y="8583"/>
                  <a:pt x="9513" y="9682"/>
                </a:cubicBezTo>
                <a:cubicBezTo>
                  <a:pt x="8520" y="10710"/>
                  <a:pt x="7848" y="11917"/>
                  <a:pt x="7456" y="13288"/>
                </a:cubicBezTo>
                <a:cubicBezTo>
                  <a:pt x="7310" y="13795"/>
                  <a:pt x="7244" y="13933"/>
                  <a:pt x="6944" y="13933"/>
                </a:cubicBezTo>
                <a:cubicBezTo>
                  <a:pt x="6864" y="13933"/>
                  <a:pt x="6768" y="13923"/>
                  <a:pt x="6649" y="13908"/>
                </a:cubicBezTo>
                <a:cubicBezTo>
                  <a:pt x="6409" y="13878"/>
                  <a:pt x="6173" y="13863"/>
                  <a:pt x="5941" y="13863"/>
                </a:cubicBezTo>
                <a:cubicBezTo>
                  <a:pt x="4752" y="13863"/>
                  <a:pt x="3652" y="14245"/>
                  <a:pt x="2607" y="14873"/>
                </a:cubicBezTo>
                <a:cubicBezTo>
                  <a:pt x="2215" y="15101"/>
                  <a:pt x="1872" y="15401"/>
                  <a:pt x="1559" y="15737"/>
                </a:cubicBezTo>
                <a:cubicBezTo>
                  <a:pt x="129" y="17257"/>
                  <a:pt x="1" y="19758"/>
                  <a:pt x="1622" y="21050"/>
                </a:cubicBezTo>
                <a:cubicBezTo>
                  <a:pt x="1687" y="21100"/>
                  <a:pt x="1744" y="21156"/>
                  <a:pt x="1793" y="21221"/>
                </a:cubicBezTo>
                <a:cubicBezTo>
                  <a:pt x="1893" y="21357"/>
                  <a:pt x="1958" y="21499"/>
                  <a:pt x="1836" y="21657"/>
                </a:cubicBezTo>
                <a:cubicBezTo>
                  <a:pt x="1250" y="22392"/>
                  <a:pt x="1593" y="23093"/>
                  <a:pt x="1958" y="23749"/>
                </a:cubicBezTo>
                <a:cubicBezTo>
                  <a:pt x="2472" y="24670"/>
                  <a:pt x="3279" y="25285"/>
                  <a:pt x="4164" y="25792"/>
                </a:cubicBezTo>
                <a:cubicBezTo>
                  <a:pt x="5722" y="26684"/>
                  <a:pt x="7420" y="27098"/>
                  <a:pt x="9199" y="27170"/>
                </a:cubicBezTo>
                <a:cubicBezTo>
                  <a:pt x="9371" y="27177"/>
                  <a:pt x="9541" y="27180"/>
                  <a:pt x="9711" y="27180"/>
                </a:cubicBezTo>
                <a:cubicBezTo>
                  <a:pt x="12008" y="27180"/>
                  <a:pt x="14146" y="26589"/>
                  <a:pt x="16061" y="25199"/>
                </a:cubicBezTo>
                <a:cubicBezTo>
                  <a:pt x="16265" y="25052"/>
                  <a:pt x="16392" y="24969"/>
                  <a:pt x="16483" y="24969"/>
                </a:cubicBezTo>
                <a:cubicBezTo>
                  <a:pt x="16600" y="24969"/>
                  <a:pt x="16658" y="25105"/>
                  <a:pt x="16747" y="25414"/>
                </a:cubicBezTo>
                <a:cubicBezTo>
                  <a:pt x="17076" y="26564"/>
                  <a:pt x="17825" y="27326"/>
                  <a:pt x="18869" y="27777"/>
                </a:cubicBezTo>
                <a:cubicBezTo>
                  <a:pt x="19993" y="28262"/>
                  <a:pt x="21103" y="28513"/>
                  <a:pt x="22196" y="28513"/>
                </a:cubicBezTo>
                <a:cubicBezTo>
                  <a:pt x="23630" y="28513"/>
                  <a:pt x="25033" y="28081"/>
                  <a:pt x="26394" y="27177"/>
                </a:cubicBezTo>
                <a:cubicBezTo>
                  <a:pt x="26624" y="27024"/>
                  <a:pt x="26781" y="26939"/>
                  <a:pt x="26898" y="26939"/>
                </a:cubicBezTo>
                <a:cubicBezTo>
                  <a:pt x="27064" y="26939"/>
                  <a:pt x="27148" y="27111"/>
                  <a:pt x="27244" y="27506"/>
                </a:cubicBezTo>
                <a:cubicBezTo>
                  <a:pt x="27508" y="28584"/>
                  <a:pt x="28209" y="29205"/>
                  <a:pt x="29238" y="29477"/>
                </a:cubicBezTo>
                <a:cubicBezTo>
                  <a:pt x="29585" y="29568"/>
                  <a:pt x="29941" y="29612"/>
                  <a:pt x="30297" y="29612"/>
                </a:cubicBezTo>
                <a:cubicBezTo>
                  <a:pt x="32115" y="29612"/>
                  <a:pt x="33940" y="28478"/>
                  <a:pt x="34657" y="26769"/>
                </a:cubicBezTo>
                <a:cubicBezTo>
                  <a:pt x="34786" y="26469"/>
                  <a:pt x="34878" y="26156"/>
                  <a:pt x="35000" y="25863"/>
                </a:cubicBezTo>
                <a:cubicBezTo>
                  <a:pt x="35072" y="25683"/>
                  <a:pt x="35157" y="25591"/>
                  <a:pt x="35248" y="25591"/>
                </a:cubicBezTo>
                <a:cubicBezTo>
                  <a:pt x="35327" y="25591"/>
                  <a:pt x="35410" y="25660"/>
                  <a:pt x="35493" y="25799"/>
                </a:cubicBezTo>
                <a:cubicBezTo>
                  <a:pt x="35692" y="26149"/>
                  <a:pt x="35843" y="26521"/>
                  <a:pt x="36021" y="26884"/>
                </a:cubicBezTo>
                <a:cubicBezTo>
                  <a:pt x="36428" y="27710"/>
                  <a:pt x="37079" y="28199"/>
                  <a:pt x="37992" y="28199"/>
                </a:cubicBezTo>
                <a:cubicBezTo>
                  <a:pt x="38011" y="28199"/>
                  <a:pt x="38030" y="28199"/>
                  <a:pt x="38049" y="28199"/>
                </a:cubicBezTo>
                <a:cubicBezTo>
                  <a:pt x="38978" y="28176"/>
                  <a:pt x="39650" y="27691"/>
                  <a:pt x="40049" y="26828"/>
                </a:cubicBezTo>
                <a:cubicBezTo>
                  <a:pt x="40213" y="26478"/>
                  <a:pt x="40327" y="26127"/>
                  <a:pt x="40349" y="25741"/>
                </a:cubicBezTo>
                <a:cubicBezTo>
                  <a:pt x="40392" y="25177"/>
                  <a:pt x="40428" y="24613"/>
                  <a:pt x="40299" y="24056"/>
                </a:cubicBezTo>
                <a:cubicBezTo>
                  <a:pt x="40263" y="23885"/>
                  <a:pt x="40141" y="23664"/>
                  <a:pt x="40399" y="23571"/>
                </a:cubicBezTo>
                <a:cubicBezTo>
                  <a:pt x="40438" y="23556"/>
                  <a:pt x="40476" y="23550"/>
                  <a:pt x="40514" y="23550"/>
                </a:cubicBezTo>
                <a:cubicBezTo>
                  <a:pt x="40658" y="23550"/>
                  <a:pt x="40783" y="23650"/>
                  <a:pt x="40892" y="23763"/>
                </a:cubicBezTo>
                <a:cubicBezTo>
                  <a:pt x="40942" y="23821"/>
                  <a:pt x="40978" y="23898"/>
                  <a:pt x="41012" y="23970"/>
                </a:cubicBezTo>
                <a:cubicBezTo>
                  <a:pt x="41249" y="24392"/>
                  <a:pt x="41634" y="24534"/>
                  <a:pt x="42083" y="24534"/>
                </a:cubicBezTo>
                <a:cubicBezTo>
                  <a:pt x="43747" y="24527"/>
                  <a:pt x="45083" y="23898"/>
                  <a:pt x="46005" y="22457"/>
                </a:cubicBezTo>
                <a:cubicBezTo>
                  <a:pt x="46404" y="21835"/>
                  <a:pt x="46625" y="21149"/>
                  <a:pt x="46790" y="20436"/>
                </a:cubicBezTo>
                <a:cubicBezTo>
                  <a:pt x="47083" y="19057"/>
                  <a:pt x="46904" y="17658"/>
                  <a:pt x="46291" y="16522"/>
                </a:cubicBezTo>
                <a:cubicBezTo>
                  <a:pt x="45146" y="14418"/>
                  <a:pt x="42474" y="12950"/>
                  <a:pt x="40025" y="12950"/>
                </a:cubicBezTo>
                <a:cubicBezTo>
                  <a:pt x="39599" y="12950"/>
                  <a:pt x="39180" y="12994"/>
                  <a:pt x="38777" y="13087"/>
                </a:cubicBezTo>
                <a:cubicBezTo>
                  <a:pt x="37636" y="13351"/>
                  <a:pt x="36565" y="13766"/>
                  <a:pt x="36265" y="15123"/>
                </a:cubicBezTo>
                <a:cubicBezTo>
                  <a:pt x="36237" y="15232"/>
                  <a:pt x="36175" y="15316"/>
                  <a:pt x="36056" y="15316"/>
                </a:cubicBezTo>
                <a:cubicBezTo>
                  <a:pt x="36051" y="15316"/>
                  <a:pt x="36047" y="15316"/>
                  <a:pt x="36042" y="15315"/>
                </a:cubicBezTo>
                <a:cubicBezTo>
                  <a:pt x="35929" y="15302"/>
                  <a:pt x="35850" y="15230"/>
                  <a:pt x="35800" y="15130"/>
                </a:cubicBezTo>
                <a:cubicBezTo>
                  <a:pt x="35728" y="15002"/>
                  <a:pt x="35728" y="14873"/>
                  <a:pt x="35785" y="14745"/>
                </a:cubicBezTo>
                <a:cubicBezTo>
                  <a:pt x="36229" y="13787"/>
                  <a:pt x="35972" y="12844"/>
                  <a:pt x="35692" y="11917"/>
                </a:cubicBezTo>
                <a:cubicBezTo>
                  <a:pt x="35457" y="11145"/>
                  <a:pt x="34950" y="10552"/>
                  <a:pt x="34222" y="10196"/>
                </a:cubicBezTo>
                <a:cubicBezTo>
                  <a:pt x="33571" y="9868"/>
                  <a:pt x="32907" y="9647"/>
                  <a:pt x="32221" y="9647"/>
                </a:cubicBezTo>
                <a:cubicBezTo>
                  <a:pt x="31799" y="9647"/>
                  <a:pt x="31370" y="9730"/>
                  <a:pt x="30929" y="9923"/>
                </a:cubicBezTo>
                <a:cubicBezTo>
                  <a:pt x="30836" y="9965"/>
                  <a:pt x="30758" y="9987"/>
                  <a:pt x="30696" y="9987"/>
                </a:cubicBezTo>
                <a:cubicBezTo>
                  <a:pt x="30547" y="9987"/>
                  <a:pt x="30493" y="9862"/>
                  <a:pt x="30544" y="9610"/>
                </a:cubicBezTo>
                <a:cubicBezTo>
                  <a:pt x="30636" y="9152"/>
                  <a:pt x="30643" y="8703"/>
                  <a:pt x="30659" y="8246"/>
                </a:cubicBezTo>
                <a:cubicBezTo>
                  <a:pt x="30737" y="6268"/>
                  <a:pt x="30458" y="4346"/>
                  <a:pt x="29409" y="2669"/>
                </a:cubicBezTo>
                <a:cubicBezTo>
                  <a:pt x="28248" y="813"/>
                  <a:pt x="26904" y="1"/>
                  <a:pt x="253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3" name="Google Shape;413;p14"/>
          <p:cNvSpPr/>
          <p:nvPr/>
        </p:nvSpPr>
        <p:spPr>
          <a:xfrm>
            <a:off x="6233197" y="5871317"/>
            <a:ext cx="2290499" cy="1292473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4" name="Google Shape;414;p14"/>
          <p:cNvSpPr/>
          <p:nvPr/>
        </p:nvSpPr>
        <p:spPr>
          <a:xfrm rot="10800000" flipH="1">
            <a:off x="2717433" y="-521794"/>
            <a:ext cx="2290520" cy="1285796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51942515"/>
      </p:ext>
    </p:extLst>
  </p:cSld>
  <p:clrMapOvr>
    <a:masterClrMapping/>
  </p:clrMapOvr>
  <p:hf sldNum="0" hdr="0" ftr="0" dt="0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460386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2"/>
          </p:nvPr>
        </p:nvSpPr>
        <p:spPr>
          <a:xfrm>
            <a:off x="460386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3"/>
          </p:nvPr>
        </p:nvSpPr>
        <p:spPr>
          <a:xfrm>
            <a:off x="1378984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"/>
          </p:nvPr>
        </p:nvSpPr>
        <p:spPr>
          <a:xfrm>
            <a:off x="1378984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5"/>
          </p:nvPr>
        </p:nvSpPr>
        <p:spPr>
          <a:xfrm>
            <a:off x="782881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6"/>
          </p:nvPr>
        </p:nvSpPr>
        <p:spPr>
          <a:xfrm>
            <a:off x="782881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-5400000">
            <a:off x="11012653" y="469472"/>
            <a:ext cx="1795007" cy="68918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9"/>
          <p:cNvSpPr/>
          <p:nvPr/>
        </p:nvSpPr>
        <p:spPr>
          <a:xfrm>
            <a:off x="-1930033" y="4418334"/>
            <a:ext cx="4140929" cy="329306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9"/>
          <p:cNvSpPr/>
          <p:nvPr/>
        </p:nvSpPr>
        <p:spPr>
          <a:xfrm rot="5400000" flipH="1">
            <a:off x="9953627" y="4597310"/>
            <a:ext cx="1846692" cy="275558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9"/>
          <p:cNvSpPr/>
          <p:nvPr/>
        </p:nvSpPr>
        <p:spPr>
          <a:xfrm rot="5400000" flipH="1">
            <a:off x="-236946" y="5124685"/>
            <a:ext cx="1986761" cy="2306203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696048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1">
  <p:cSld name="Til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9431234" y="-1452967"/>
            <a:ext cx="3618039" cy="302270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1" name="Google Shape;161;p20"/>
          <p:cNvSpPr/>
          <p:nvPr/>
        </p:nvSpPr>
        <p:spPr>
          <a:xfrm rot="5400000" flipH="1">
            <a:off x="10496801" y="-977566"/>
            <a:ext cx="916732" cy="263849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20"/>
          <p:cNvSpPr/>
          <p:nvPr/>
        </p:nvSpPr>
        <p:spPr>
          <a:xfrm rot="5400000">
            <a:off x="10517539" y="5306909"/>
            <a:ext cx="1445387" cy="2044368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0"/>
          <p:cNvSpPr/>
          <p:nvPr/>
        </p:nvSpPr>
        <p:spPr>
          <a:xfrm rot="-5400000">
            <a:off x="-640771" y="4765946"/>
            <a:ext cx="2481115" cy="2090617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0"/>
          <p:cNvSpPr/>
          <p:nvPr/>
        </p:nvSpPr>
        <p:spPr>
          <a:xfrm rot="6300025">
            <a:off x="-362206" y="5833259"/>
            <a:ext cx="1437547" cy="108897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31239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2">
  <p:cSld name="Tiltle only 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 flipH="1">
            <a:off x="9785670" y="-986600"/>
            <a:ext cx="3711431" cy="4276709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21"/>
          <p:cNvSpPr/>
          <p:nvPr/>
        </p:nvSpPr>
        <p:spPr>
          <a:xfrm rot="10800000" flipH="1">
            <a:off x="-256967" y="5100355"/>
            <a:ext cx="1852741" cy="1863012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21"/>
          <p:cNvSpPr/>
          <p:nvPr/>
        </p:nvSpPr>
        <p:spPr>
          <a:xfrm>
            <a:off x="348433" y="5620734"/>
            <a:ext cx="1261237" cy="1048052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1"/>
          <p:cNvSpPr/>
          <p:nvPr/>
        </p:nvSpPr>
        <p:spPr>
          <a:xfrm>
            <a:off x="10933401" y="-44633"/>
            <a:ext cx="1386524" cy="2950132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588736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subTitle" idx="1"/>
          </p:nvPr>
        </p:nvSpPr>
        <p:spPr>
          <a:xfrm>
            <a:off x="460386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60386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13789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13789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782881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782881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460386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460386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9"/>
          </p:nvPr>
        </p:nvSpPr>
        <p:spPr>
          <a:xfrm>
            <a:off x="13789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3"/>
          </p:nvPr>
        </p:nvSpPr>
        <p:spPr>
          <a:xfrm>
            <a:off x="13789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4"/>
          </p:nvPr>
        </p:nvSpPr>
        <p:spPr>
          <a:xfrm>
            <a:off x="782881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5"/>
          </p:nvPr>
        </p:nvSpPr>
        <p:spPr>
          <a:xfrm>
            <a:off x="782881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10800000">
            <a:off x="-160730" y="4839290"/>
            <a:ext cx="1492764" cy="2111377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2"/>
          <p:cNvSpPr/>
          <p:nvPr/>
        </p:nvSpPr>
        <p:spPr>
          <a:xfrm>
            <a:off x="9667801" y="-878300"/>
            <a:ext cx="3100889" cy="246597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2"/>
          <p:cNvSpPr/>
          <p:nvPr/>
        </p:nvSpPr>
        <p:spPr>
          <a:xfrm>
            <a:off x="10543934" y="5875367"/>
            <a:ext cx="1242879" cy="140164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22"/>
          <p:cNvSpPr/>
          <p:nvPr/>
        </p:nvSpPr>
        <p:spPr>
          <a:xfrm>
            <a:off x="-601267" y="3853434"/>
            <a:ext cx="2088069" cy="232562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22"/>
          <p:cNvSpPr/>
          <p:nvPr/>
        </p:nvSpPr>
        <p:spPr>
          <a:xfrm>
            <a:off x="9225734" y="-236669"/>
            <a:ext cx="3198071" cy="1503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0440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63073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2"/>
          </p:nvPr>
        </p:nvSpPr>
        <p:spPr>
          <a:xfrm>
            <a:off x="63073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3"/>
          </p:nvPr>
        </p:nvSpPr>
        <p:spPr>
          <a:xfrm>
            <a:off x="2900200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4"/>
          </p:nvPr>
        </p:nvSpPr>
        <p:spPr>
          <a:xfrm>
            <a:off x="2900200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5"/>
          </p:nvPr>
        </p:nvSpPr>
        <p:spPr>
          <a:xfrm>
            <a:off x="63073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6"/>
          </p:nvPr>
        </p:nvSpPr>
        <p:spPr>
          <a:xfrm>
            <a:off x="63073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7"/>
          </p:nvPr>
        </p:nvSpPr>
        <p:spPr>
          <a:xfrm>
            <a:off x="2900200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8"/>
          </p:nvPr>
        </p:nvSpPr>
        <p:spPr>
          <a:xfrm>
            <a:off x="2900200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rot="10446065">
            <a:off x="9702093" y="-551152"/>
            <a:ext cx="3924969" cy="3121320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3"/>
          <p:cNvSpPr/>
          <p:nvPr/>
        </p:nvSpPr>
        <p:spPr>
          <a:xfrm>
            <a:off x="10423768" y="4667141"/>
            <a:ext cx="2620489" cy="2955228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3"/>
          <p:cNvSpPr/>
          <p:nvPr/>
        </p:nvSpPr>
        <p:spPr>
          <a:xfrm rot="5400000">
            <a:off x="10189072" y="-491612"/>
            <a:ext cx="1680617" cy="2507776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3"/>
          <p:cNvSpPr/>
          <p:nvPr/>
        </p:nvSpPr>
        <p:spPr>
          <a:xfrm rot="4824958">
            <a:off x="-1632130" y="2491379"/>
            <a:ext cx="4164743" cy="33119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 rot="5400000">
            <a:off x="-312930" y="3118577"/>
            <a:ext cx="1691307" cy="1907352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47121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828131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2"/>
          </p:nvPr>
        </p:nvSpPr>
        <p:spPr>
          <a:xfrm>
            <a:off x="828131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3"/>
          </p:nvPr>
        </p:nvSpPr>
        <p:spPr>
          <a:xfrm>
            <a:off x="8754517" y="4558900"/>
            <a:ext cx="2609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4"/>
          </p:nvPr>
        </p:nvSpPr>
        <p:spPr>
          <a:xfrm>
            <a:off x="8754517" y="4976267"/>
            <a:ext cx="26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5"/>
          </p:nvPr>
        </p:nvSpPr>
        <p:spPr>
          <a:xfrm>
            <a:off x="3470260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6"/>
          </p:nvPr>
        </p:nvSpPr>
        <p:spPr>
          <a:xfrm>
            <a:off x="3470260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7"/>
          </p:nvPr>
        </p:nvSpPr>
        <p:spPr>
          <a:xfrm>
            <a:off x="6112388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8"/>
          </p:nvPr>
        </p:nvSpPr>
        <p:spPr>
          <a:xfrm>
            <a:off x="6112388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hasCustomPrompt="1"/>
          </p:nvPr>
        </p:nvSpPr>
        <p:spPr>
          <a:xfrm>
            <a:off x="1228531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9" hasCustomPrompt="1"/>
          </p:nvPr>
        </p:nvSpPr>
        <p:spPr>
          <a:xfrm>
            <a:off x="3871260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13" hasCustomPrompt="1"/>
          </p:nvPr>
        </p:nvSpPr>
        <p:spPr>
          <a:xfrm>
            <a:off x="6513988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14" hasCustomPrompt="1"/>
          </p:nvPr>
        </p:nvSpPr>
        <p:spPr>
          <a:xfrm>
            <a:off x="9156717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9" name="Google Shape;219;p24"/>
          <p:cNvSpPr/>
          <p:nvPr/>
        </p:nvSpPr>
        <p:spPr>
          <a:xfrm>
            <a:off x="-73267" y="-42166"/>
            <a:ext cx="3059437" cy="1842311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4"/>
          <p:cNvSpPr/>
          <p:nvPr/>
        </p:nvSpPr>
        <p:spPr>
          <a:xfrm rot="-5400000">
            <a:off x="635231" y="-939146"/>
            <a:ext cx="1256516" cy="2673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24"/>
          <p:cNvSpPr/>
          <p:nvPr/>
        </p:nvSpPr>
        <p:spPr>
          <a:xfrm>
            <a:off x="9909433" y="-978899"/>
            <a:ext cx="3007555" cy="239174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24"/>
          <p:cNvSpPr/>
          <p:nvPr/>
        </p:nvSpPr>
        <p:spPr>
          <a:xfrm rot="-5729152">
            <a:off x="11066912" y="-282428"/>
            <a:ext cx="1513667" cy="114663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010247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 hasCustomPrompt="1"/>
          </p:nvPr>
        </p:nvSpPr>
        <p:spPr>
          <a:xfrm>
            <a:off x="3481600" y="9073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3481600" y="18513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3481600" y="27052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3481600" y="36492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4" hasCustomPrompt="1"/>
          </p:nvPr>
        </p:nvSpPr>
        <p:spPr>
          <a:xfrm>
            <a:off x="3481600" y="45031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481600" y="54471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9139201" y="3394800"/>
            <a:ext cx="3139108" cy="351690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5"/>
          <p:cNvSpPr/>
          <p:nvPr/>
        </p:nvSpPr>
        <p:spPr>
          <a:xfrm>
            <a:off x="9626000" y="4975167"/>
            <a:ext cx="2278621" cy="2569691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5"/>
          <p:cNvSpPr/>
          <p:nvPr/>
        </p:nvSpPr>
        <p:spPr>
          <a:xfrm rot="-2487602">
            <a:off x="11512204" y="2879848"/>
            <a:ext cx="1175736" cy="1309499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5"/>
          <p:cNvSpPr/>
          <p:nvPr/>
        </p:nvSpPr>
        <p:spPr>
          <a:xfrm rot="-5822924">
            <a:off x="-2043993" y="-332393"/>
            <a:ext cx="5423180" cy="431276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5"/>
          <p:cNvSpPr/>
          <p:nvPr/>
        </p:nvSpPr>
        <p:spPr>
          <a:xfrm rot="10800000" flipH="1">
            <a:off x="-76833" y="-138231"/>
            <a:ext cx="1698285" cy="2058865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838443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071667" y="1992100"/>
            <a:ext cx="39640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1071667" y="3351500"/>
            <a:ext cx="39640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 rot="-1514255">
            <a:off x="-821040" y="-1352069"/>
            <a:ext cx="3495277" cy="277960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26"/>
          <p:cNvSpPr/>
          <p:nvPr/>
        </p:nvSpPr>
        <p:spPr>
          <a:xfrm>
            <a:off x="7913833" y="2038634"/>
            <a:ext cx="4373112" cy="489922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26"/>
          <p:cNvSpPr/>
          <p:nvPr/>
        </p:nvSpPr>
        <p:spPr>
          <a:xfrm rot="10800000">
            <a:off x="10299125" y="5262915"/>
            <a:ext cx="1987809" cy="1674952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6"/>
          <p:cNvSpPr/>
          <p:nvPr/>
        </p:nvSpPr>
        <p:spPr>
          <a:xfrm>
            <a:off x="-384267" y="-748999"/>
            <a:ext cx="1767051" cy="146836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4621663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 flipH="1">
            <a:off x="6842833" y="2226667"/>
            <a:ext cx="421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 flipH="1">
            <a:off x="6842833" y="3116933"/>
            <a:ext cx="42124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 rot="10800000" flipH="1">
            <a:off x="-87966" y="3324254"/>
            <a:ext cx="4252623" cy="3583313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7"/>
          <p:cNvSpPr/>
          <p:nvPr/>
        </p:nvSpPr>
        <p:spPr>
          <a:xfrm>
            <a:off x="8556733" y="-1822966"/>
            <a:ext cx="4494107" cy="3573924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7"/>
          <p:cNvSpPr/>
          <p:nvPr/>
        </p:nvSpPr>
        <p:spPr>
          <a:xfrm rot="5400000">
            <a:off x="10364925" y="-438697"/>
            <a:ext cx="1552144" cy="231607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7"/>
          <p:cNvSpPr/>
          <p:nvPr/>
        </p:nvSpPr>
        <p:spPr>
          <a:xfrm rot="5400000" flipH="1">
            <a:off x="61973" y="5017941"/>
            <a:ext cx="1712383" cy="2076136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347480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3154000" y="1765733"/>
            <a:ext cx="5884000" cy="4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rot="-4867081">
            <a:off x="-1967189" y="3588603"/>
            <a:ext cx="3995681" cy="3320300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8"/>
          <p:cNvSpPr/>
          <p:nvPr/>
        </p:nvSpPr>
        <p:spPr>
          <a:xfrm rot="10800000" flipH="1">
            <a:off x="-187967" y="5243372"/>
            <a:ext cx="1724568" cy="173412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8"/>
          <p:cNvSpPr/>
          <p:nvPr/>
        </p:nvSpPr>
        <p:spPr>
          <a:xfrm rot="10800000" flipH="1">
            <a:off x="9456267" y="-65640"/>
            <a:ext cx="3065987" cy="343470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28"/>
          <p:cNvSpPr/>
          <p:nvPr/>
        </p:nvSpPr>
        <p:spPr>
          <a:xfrm rot="5400000" flipH="1">
            <a:off x="10335263" y="459563"/>
            <a:ext cx="2688256" cy="1477019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7213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subTitle" idx="1"/>
          </p:nvPr>
        </p:nvSpPr>
        <p:spPr>
          <a:xfrm>
            <a:off x="3255400" y="2027867"/>
            <a:ext cx="5681200" cy="34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10681201" y="1038521"/>
            <a:ext cx="3233049" cy="298785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9" name="Google Shape;419;p15"/>
          <p:cNvSpPr/>
          <p:nvPr/>
        </p:nvSpPr>
        <p:spPr>
          <a:xfrm>
            <a:off x="-1146513" y="-45475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20" name="Google Shape;420;p15"/>
          <p:cNvSpPr/>
          <p:nvPr/>
        </p:nvSpPr>
        <p:spPr>
          <a:xfrm>
            <a:off x="8320347" y="-454761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21" name="Google Shape;421;p15"/>
          <p:cNvGrpSpPr/>
          <p:nvPr/>
        </p:nvGrpSpPr>
        <p:grpSpPr>
          <a:xfrm rot="8100000" flipH="1">
            <a:off x="-856233" y="2559803"/>
            <a:ext cx="2758559" cy="2409348"/>
            <a:chOff x="4174688" y="2867426"/>
            <a:chExt cx="675133" cy="589667"/>
          </a:xfrm>
        </p:grpSpPr>
        <p:sp>
          <p:nvSpPr>
            <p:cNvPr id="422" name="Google Shape;422;p15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29" name="Google Shape;429;p15"/>
          <p:cNvSpPr/>
          <p:nvPr/>
        </p:nvSpPr>
        <p:spPr>
          <a:xfrm>
            <a:off x="386038" y="6377195"/>
            <a:ext cx="1348581" cy="729552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0" name="Google Shape;430;p15"/>
          <p:cNvSpPr/>
          <p:nvPr/>
        </p:nvSpPr>
        <p:spPr>
          <a:xfrm>
            <a:off x="6634664" y="6095170"/>
            <a:ext cx="2482248" cy="1400604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1" name="Google Shape;431;p15"/>
          <p:cNvSpPr/>
          <p:nvPr/>
        </p:nvSpPr>
        <p:spPr>
          <a:xfrm>
            <a:off x="10871566" y="6095179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26479502"/>
      </p:ext>
    </p:extLst>
  </p:cSld>
  <p:clrMapOvr>
    <a:masterClrMapping/>
  </p:clrMapOvr>
  <p:hf sldNum="0" hdr="0" ft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5897467" y="2060000"/>
            <a:ext cx="54664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5897467" y="2860800"/>
            <a:ext cx="5466400" cy="1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8753634" y="4911368"/>
            <a:ext cx="4385973" cy="2565032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29"/>
          <p:cNvSpPr/>
          <p:nvPr/>
        </p:nvSpPr>
        <p:spPr>
          <a:xfrm rot="-5400000">
            <a:off x="10531394" y="5316006"/>
            <a:ext cx="1628101" cy="1889956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29"/>
          <p:cNvSpPr/>
          <p:nvPr/>
        </p:nvSpPr>
        <p:spPr>
          <a:xfrm rot="5400000">
            <a:off x="10442310" y="-470116"/>
            <a:ext cx="1483141" cy="2213107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29"/>
          <p:cNvSpPr/>
          <p:nvPr/>
        </p:nvSpPr>
        <p:spPr>
          <a:xfrm>
            <a:off x="-292566" y="-766234"/>
            <a:ext cx="4202351" cy="33419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9"/>
          <p:cNvSpPr/>
          <p:nvPr/>
        </p:nvSpPr>
        <p:spPr>
          <a:xfrm>
            <a:off x="1761567" y="4112694"/>
            <a:ext cx="3206467" cy="3616137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399240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6343183" y="4844233"/>
            <a:ext cx="348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2"/>
          </p:nvPr>
        </p:nvSpPr>
        <p:spPr>
          <a:xfrm>
            <a:off x="63431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3"/>
          </p:nvPr>
        </p:nvSpPr>
        <p:spPr>
          <a:xfrm>
            <a:off x="2363217" y="4844233"/>
            <a:ext cx="348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4"/>
          </p:nvPr>
        </p:nvSpPr>
        <p:spPr>
          <a:xfrm>
            <a:off x="23635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 rot="10800000">
            <a:off x="11154347" y="5716702"/>
            <a:ext cx="1506296" cy="1522457"/>
          </a:xfrm>
          <a:custGeom>
            <a:avLst/>
            <a:gdLst/>
            <a:ahLst/>
            <a:cxnLst/>
            <a:rect l="l" t="t" r="r" b="b"/>
            <a:pathLst>
              <a:path w="22277" h="22516" extrusionOk="0">
                <a:moveTo>
                  <a:pt x="17139" y="0"/>
                </a:moveTo>
                <a:cubicBezTo>
                  <a:pt x="16491" y="0"/>
                  <a:pt x="16019" y="671"/>
                  <a:pt x="15662" y="1243"/>
                </a:cubicBezTo>
                <a:cubicBezTo>
                  <a:pt x="15039" y="2313"/>
                  <a:pt x="14222" y="3266"/>
                  <a:pt x="13269" y="4025"/>
                </a:cubicBezTo>
                <a:cubicBezTo>
                  <a:pt x="10428" y="6126"/>
                  <a:pt x="6362" y="5717"/>
                  <a:pt x="3405" y="7624"/>
                </a:cubicBezTo>
                <a:cubicBezTo>
                  <a:pt x="1498" y="8869"/>
                  <a:pt x="292" y="10931"/>
                  <a:pt x="137" y="13207"/>
                </a:cubicBezTo>
                <a:cubicBezTo>
                  <a:pt x="0" y="15056"/>
                  <a:pt x="623" y="16865"/>
                  <a:pt x="1868" y="18246"/>
                </a:cubicBezTo>
                <a:cubicBezTo>
                  <a:pt x="2841" y="19297"/>
                  <a:pt x="4125" y="20036"/>
                  <a:pt x="5526" y="20367"/>
                </a:cubicBezTo>
                <a:cubicBezTo>
                  <a:pt x="6479" y="20639"/>
                  <a:pt x="7393" y="20989"/>
                  <a:pt x="8308" y="21398"/>
                </a:cubicBezTo>
                <a:cubicBezTo>
                  <a:pt x="9813" y="21997"/>
                  <a:pt x="11400" y="22515"/>
                  <a:pt x="13000" y="22515"/>
                </a:cubicBezTo>
                <a:cubicBezTo>
                  <a:pt x="13323" y="22515"/>
                  <a:pt x="13646" y="22494"/>
                  <a:pt x="13969" y="22449"/>
                </a:cubicBezTo>
                <a:cubicBezTo>
                  <a:pt x="16634" y="22098"/>
                  <a:pt x="18872" y="20075"/>
                  <a:pt x="20117" y="17701"/>
                </a:cubicBezTo>
                <a:cubicBezTo>
                  <a:pt x="21362" y="15309"/>
                  <a:pt x="21770" y="12585"/>
                  <a:pt x="22004" y="9900"/>
                </a:cubicBezTo>
                <a:cubicBezTo>
                  <a:pt x="22198" y="7565"/>
                  <a:pt x="22276" y="5153"/>
                  <a:pt x="21498" y="2955"/>
                </a:cubicBezTo>
                <a:cubicBezTo>
                  <a:pt x="21362" y="2604"/>
                  <a:pt x="21187" y="2215"/>
                  <a:pt x="20856" y="2060"/>
                </a:cubicBezTo>
                <a:cubicBezTo>
                  <a:pt x="20731" y="2005"/>
                  <a:pt x="20599" y="1987"/>
                  <a:pt x="20464" y="1987"/>
                </a:cubicBezTo>
                <a:cubicBezTo>
                  <a:pt x="20210" y="1987"/>
                  <a:pt x="19944" y="2051"/>
                  <a:pt x="19687" y="2051"/>
                </a:cubicBezTo>
                <a:cubicBezTo>
                  <a:pt x="19595" y="2051"/>
                  <a:pt x="19505" y="2043"/>
                  <a:pt x="19416" y="2021"/>
                </a:cubicBezTo>
                <a:cubicBezTo>
                  <a:pt x="18444" y="1787"/>
                  <a:pt x="18307" y="173"/>
                  <a:pt x="17315" y="17"/>
                </a:cubicBezTo>
                <a:cubicBezTo>
                  <a:pt x="17255" y="6"/>
                  <a:pt x="17196" y="0"/>
                  <a:pt x="1713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30"/>
          <p:cNvSpPr/>
          <p:nvPr/>
        </p:nvSpPr>
        <p:spPr>
          <a:xfrm>
            <a:off x="10322700" y="3720965"/>
            <a:ext cx="2255587" cy="3183400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30"/>
          <p:cNvSpPr/>
          <p:nvPr/>
        </p:nvSpPr>
        <p:spPr>
          <a:xfrm rot="-5400000">
            <a:off x="360928" y="4641517"/>
            <a:ext cx="1805024" cy="269341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30"/>
          <p:cNvSpPr/>
          <p:nvPr/>
        </p:nvSpPr>
        <p:spPr>
          <a:xfrm rot="10800000">
            <a:off x="-136874" y="-102450"/>
            <a:ext cx="2118217" cy="1604543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0"/>
          <p:cNvSpPr/>
          <p:nvPr/>
        </p:nvSpPr>
        <p:spPr>
          <a:xfrm rot="5400000" flipH="1">
            <a:off x="10289134" y="-860085"/>
            <a:ext cx="1251825" cy="2663529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30"/>
          <p:cNvSpPr/>
          <p:nvPr/>
        </p:nvSpPr>
        <p:spPr>
          <a:xfrm rot="5400000">
            <a:off x="443548" y="-720623"/>
            <a:ext cx="2379677" cy="36146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748308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ubTitle" idx="1"/>
          </p:nvPr>
        </p:nvSpPr>
        <p:spPr>
          <a:xfrm>
            <a:off x="833333" y="1514000"/>
            <a:ext cx="10530400" cy="4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T Sans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PT Sans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 rot="-4334502">
            <a:off x="10053736" y="4713563"/>
            <a:ext cx="3271597" cy="260172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1"/>
          <p:cNvSpPr/>
          <p:nvPr/>
        </p:nvSpPr>
        <p:spPr>
          <a:xfrm>
            <a:off x="9068867" y="3150501"/>
            <a:ext cx="3364791" cy="3769596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51141058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618033" y="915400"/>
            <a:ext cx="49560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3806200" y="2124833"/>
            <a:ext cx="45796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6" name="Google Shape;286;p32"/>
          <p:cNvSpPr/>
          <p:nvPr/>
        </p:nvSpPr>
        <p:spPr>
          <a:xfrm rot="5400000">
            <a:off x="-152330" y="-893903"/>
            <a:ext cx="4075060" cy="4270877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2"/>
          <p:cNvSpPr/>
          <p:nvPr/>
        </p:nvSpPr>
        <p:spPr>
          <a:xfrm>
            <a:off x="-250208" y="-795991"/>
            <a:ext cx="3237767" cy="3255716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32"/>
          <p:cNvSpPr/>
          <p:nvPr/>
        </p:nvSpPr>
        <p:spPr>
          <a:xfrm rot="10800000" flipH="1">
            <a:off x="9555703" y="-32191"/>
            <a:ext cx="2733792" cy="1264624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2"/>
          <p:cNvSpPr/>
          <p:nvPr/>
        </p:nvSpPr>
        <p:spPr>
          <a:xfrm rot="6987318">
            <a:off x="-859207" y="4881007"/>
            <a:ext cx="2670308" cy="2610063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0" name="Google Shape;290;p32"/>
          <p:cNvSpPr/>
          <p:nvPr/>
        </p:nvSpPr>
        <p:spPr>
          <a:xfrm rot="-5400000">
            <a:off x="568923" y="3849224"/>
            <a:ext cx="2392187" cy="370356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32"/>
          <p:cNvSpPr/>
          <p:nvPr/>
        </p:nvSpPr>
        <p:spPr>
          <a:xfrm rot="-5400000" flipH="1">
            <a:off x="9242645" y="-1144246"/>
            <a:ext cx="2218307" cy="408193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32"/>
          <p:cNvSpPr/>
          <p:nvPr/>
        </p:nvSpPr>
        <p:spPr>
          <a:xfrm rot="1799966">
            <a:off x="8908078" y="5204387"/>
            <a:ext cx="3419969" cy="284189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 rot="10800000">
            <a:off x="9608911" y="3279056"/>
            <a:ext cx="3298723" cy="3663144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4" name="Google Shape;294;p32"/>
          <p:cNvGrpSpPr/>
          <p:nvPr/>
        </p:nvGrpSpPr>
        <p:grpSpPr>
          <a:xfrm>
            <a:off x="10569901" y="4477333"/>
            <a:ext cx="1373336" cy="2453537"/>
            <a:chOff x="4122901" y="2772174"/>
            <a:chExt cx="1030002" cy="1840153"/>
          </a:xfrm>
        </p:grpSpPr>
        <p:sp>
          <p:nvSpPr>
            <p:cNvPr id="295" name="Google Shape;295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-167804" y="-368330"/>
            <a:ext cx="1618192" cy="1737481"/>
            <a:chOff x="1000697" y="1526227"/>
            <a:chExt cx="1213644" cy="1303111"/>
          </a:xfrm>
        </p:grpSpPr>
        <p:sp>
          <p:nvSpPr>
            <p:cNvPr id="298" name="Google Shape;298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0378723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 rot="6979270" flipH="1">
            <a:off x="-1537300" y="20823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33"/>
          <p:cNvSpPr/>
          <p:nvPr/>
        </p:nvSpPr>
        <p:spPr>
          <a:xfrm rot="-7799682" flipH="1">
            <a:off x="-910265" y="27787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33"/>
          <p:cNvSpPr/>
          <p:nvPr/>
        </p:nvSpPr>
        <p:spPr>
          <a:xfrm>
            <a:off x="9568000" y="23583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33"/>
          <p:cNvSpPr/>
          <p:nvPr/>
        </p:nvSpPr>
        <p:spPr>
          <a:xfrm flipH="1">
            <a:off x="10234694" y="36897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5015420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/>
          <p:nvPr/>
        </p:nvSpPr>
        <p:spPr>
          <a:xfrm rot="-696816" flipH="1">
            <a:off x="6667588" y="-1029911"/>
            <a:ext cx="5086851" cy="29409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34"/>
          <p:cNvSpPr/>
          <p:nvPr/>
        </p:nvSpPr>
        <p:spPr>
          <a:xfrm flipH="1">
            <a:off x="8045759" y="-1167350"/>
            <a:ext cx="2412960" cy="19188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8" name="Google Shape;308;p34"/>
          <p:cNvSpPr/>
          <p:nvPr/>
        </p:nvSpPr>
        <p:spPr>
          <a:xfrm rot="-5400000">
            <a:off x="617532" y="-955564"/>
            <a:ext cx="1289885" cy="2744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34"/>
          <p:cNvSpPr/>
          <p:nvPr/>
        </p:nvSpPr>
        <p:spPr>
          <a:xfrm flipH="1">
            <a:off x="-165555" y="4050133"/>
            <a:ext cx="2856044" cy="286961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34"/>
          <p:cNvSpPr/>
          <p:nvPr/>
        </p:nvSpPr>
        <p:spPr>
          <a:xfrm flipH="1">
            <a:off x="-319066" y="5764067"/>
            <a:ext cx="3163087" cy="1214456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34"/>
          <p:cNvSpPr/>
          <p:nvPr/>
        </p:nvSpPr>
        <p:spPr>
          <a:xfrm rot="5400000" flipH="1">
            <a:off x="10187032" y="4809813"/>
            <a:ext cx="1657016" cy="247255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310619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 rot="-351047" flipH="1">
            <a:off x="10526360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4" name="Google Shape;314;p35"/>
          <p:cNvSpPr/>
          <p:nvPr/>
        </p:nvSpPr>
        <p:spPr>
          <a:xfrm flipH="1">
            <a:off x="-843497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5" name="Google Shape;315;p35"/>
          <p:cNvSpPr/>
          <p:nvPr/>
        </p:nvSpPr>
        <p:spPr>
          <a:xfrm rot="10800000">
            <a:off x="10545479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 flipH="1">
            <a:off x="-101242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/>
          <p:nvPr/>
        </p:nvSpPr>
        <p:spPr>
          <a:xfrm rot="-5400000" flipH="1">
            <a:off x="-1068258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35"/>
          <p:cNvSpPr/>
          <p:nvPr/>
        </p:nvSpPr>
        <p:spPr>
          <a:xfrm>
            <a:off x="-23799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610829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001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954388" y="3024289"/>
            <a:ext cx="5695600" cy="17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54384" y="4784533"/>
            <a:ext cx="56956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flipH="1">
            <a:off x="954388" y="1256756"/>
            <a:ext cx="5695600" cy="2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90162" y="-1293869"/>
              <a:ext cx="11249466" cy="7068466"/>
              <a:chOff x="-1090162" y="-1293869"/>
              <a:chExt cx="11249466" cy="7068466"/>
            </a:xfrm>
          </p:grpSpPr>
          <p:sp>
            <p:nvSpPr>
              <p:cNvPr id="14" name="Google Shape;14;p2"/>
              <p:cNvSpPr/>
              <p:nvPr/>
            </p:nvSpPr>
            <p:spPr>
              <a:xfrm rot="-915171" flipH="1">
                <a:off x="7981979" y="-14462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13432" y="421481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flipH="1">
                <a:off x="445594" y="261460"/>
                <a:ext cx="6990968" cy="4603429"/>
                <a:chOff x="1492320" y="594948"/>
                <a:chExt cx="5250446" cy="3457326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6681666" y="3095841"/>
                  <a:ext cx="61100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" h="2087" extrusionOk="0">
                      <a:moveTo>
                        <a:pt x="936" y="0"/>
                      </a:moveTo>
                      <a:cubicBezTo>
                        <a:pt x="562" y="0"/>
                        <a:pt x="220" y="138"/>
                        <a:pt x="120" y="496"/>
                      </a:cubicBezTo>
                      <a:cubicBezTo>
                        <a:pt x="1" y="764"/>
                        <a:pt x="1" y="1062"/>
                        <a:pt x="90" y="1331"/>
                      </a:cubicBezTo>
                      <a:cubicBezTo>
                        <a:pt x="150" y="1569"/>
                        <a:pt x="328" y="1778"/>
                        <a:pt x="537" y="1897"/>
                      </a:cubicBezTo>
                      <a:cubicBezTo>
                        <a:pt x="656" y="1956"/>
                        <a:pt x="746" y="2016"/>
                        <a:pt x="865" y="2046"/>
                      </a:cubicBezTo>
                      <a:cubicBezTo>
                        <a:pt x="966" y="2073"/>
                        <a:pt x="1071" y="2087"/>
                        <a:pt x="1175" y="2087"/>
                      </a:cubicBezTo>
                      <a:cubicBezTo>
                        <a:pt x="1408" y="2087"/>
                        <a:pt x="1642" y="2020"/>
                        <a:pt x="1848" y="1897"/>
                      </a:cubicBezTo>
                      <a:cubicBezTo>
                        <a:pt x="2265" y="1539"/>
                        <a:pt x="2444" y="764"/>
                        <a:pt x="1997" y="377"/>
                      </a:cubicBezTo>
                      <a:cubicBezTo>
                        <a:pt x="1781" y="161"/>
                        <a:pt x="1339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682258" y="709762"/>
                  <a:ext cx="85575" cy="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3" h="2840" extrusionOk="0">
                      <a:moveTo>
                        <a:pt x="1669" y="0"/>
                      </a:moveTo>
                      <a:cubicBezTo>
                        <a:pt x="1587" y="0"/>
                        <a:pt x="1505" y="8"/>
                        <a:pt x="1430" y="22"/>
                      </a:cubicBezTo>
                      <a:cubicBezTo>
                        <a:pt x="954" y="112"/>
                        <a:pt x="566" y="380"/>
                        <a:pt x="328" y="797"/>
                      </a:cubicBezTo>
                      <a:cubicBezTo>
                        <a:pt x="0" y="1482"/>
                        <a:pt x="268" y="2525"/>
                        <a:pt x="1043" y="2764"/>
                      </a:cubicBezTo>
                      <a:cubicBezTo>
                        <a:pt x="1201" y="2815"/>
                        <a:pt x="1386" y="2840"/>
                        <a:pt x="1581" y="2840"/>
                      </a:cubicBezTo>
                      <a:cubicBezTo>
                        <a:pt x="2413" y="2840"/>
                        <a:pt x="3423" y="2381"/>
                        <a:pt x="3278" y="1512"/>
                      </a:cubicBezTo>
                      <a:cubicBezTo>
                        <a:pt x="3218" y="1095"/>
                        <a:pt x="3069" y="738"/>
                        <a:pt x="2801" y="440"/>
                      </a:cubicBezTo>
                      <a:cubicBezTo>
                        <a:pt x="2563" y="201"/>
                        <a:pt x="2235" y="52"/>
                        <a:pt x="1907" y="22"/>
                      </a:cubicBezTo>
                      <a:cubicBezTo>
                        <a:pt x="1833" y="8"/>
                        <a:pt x="1751" y="0"/>
                        <a:pt x="16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406220" y="594948"/>
                  <a:ext cx="7752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1" h="2565" extrusionOk="0">
                      <a:moveTo>
                        <a:pt x="1531" y="1"/>
                      </a:moveTo>
                      <a:cubicBezTo>
                        <a:pt x="1460" y="1"/>
                        <a:pt x="1386" y="8"/>
                        <a:pt x="1311" y="23"/>
                      </a:cubicBezTo>
                      <a:cubicBezTo>
                        <a:pt x="894" y="83"/>
                        <a:pt x="507" y="351"/>
                        <a:pt x="298" y="738"/>
                      </a:cubicBezTo>
                      <a:cubicBezTo>
                        <a:pt x="0" y="1334"/>
                        <a:pt x="239" y="2287"/>
                        <a:pt x="954" y="2496"/>
                      </a:cubicBezTo>
                      <a:cubicBezTo>
                        <a:pt x="1096" y="2542"/>
                        <a:pt x="1264" y="2564"/>
                        <a:pt x="1441" y="2564"/>
                      </a:cubicBezTo>
                      <a:cubicBezTo>
                        <a:pt x="2188" y="2564"/>
                        <a:pt x="3100" y="2159"/>
                        <a:pt x="2980" y="1364"/>
                      </a:cubicBezTo>
                      <a:cubicBezTo>
                        <a:pt x="2950" y="1006"/>
                        <a:pt x="2801" y="649"/>
                        <a:pt x="2563" y="381"/>
                      </a:cubicBezTo>
                      <a:cubicBezTo>
                        <a:pt x="2324" y="172"/>
                        <a:pt x="2056" y="53"/>
                        <a:pt x="1728" y="23"/>
                      </a:cubicBezTo>
                      <a:cubicBezTo>
                        <a:pt x="1669" y="8"/>
                        <a:pt x="1602" y="1"/>
                        <a:pt x="1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492320" y="2252786"/>
                  <a:ext cx="189925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6181" extrusionOk="0">
                      <a:moveTo>
                        <a:pt x="3559" y="0"/>
                      </a:moveTo>
                      <a:cubicBezTo>
                        <a:pt x="3292" y="0"/>
                        <a:pt x="3026" y="34"/>
                        <a:pt x="2769" y="101"/>
                      </a:cubicBezTo>
                      <a:cubicBezTo>
                        <a:pt x="2442" y="160"/>
                        <a:pt x="2144" y="279"/>
                        <a:pt x="1846" y="428"/>
                      </a:cubicBezTo>
                      <a:cubicBezTo>
                        <a:pt x="952" y="905"/>
                        <a:pt x="326" y="1769"/>
                        <a:pt x="147" y="2782"/>
                      </a:cubicBezTo>
                      <a:cubicBezTo>
                        <a:pt x="1" y="4337"/>
                        <a:pt x="1182" y="6181"/>
                        <a:pt x="2868" y="6181"/>
                      </a:cubicBezTo>
                      <a:cubicBezTo>
                        <a:pt x="2895" y="6181"/>
                        <a:pt x="2921" y="6180"/>
                        <a:pt x="2948" y="6179"/>
                      </a:cubicBezTo>
                      <a:cubicBezTo>
                        <a:pt x="4796" y="6090"/>
                        <a:pt x="7597" y="4153"/>
                        <a:pt x="6524" y="2067"/>
                      </a:cubicBezTo>
                      <a:cubicBezTo>
                        <a:pt x="6166" y="1322"/>
                        <a:pt x="5600" y="697"/>
                        <a:pt x="4885" y="279"/>
                      </a:cubicBezTo>
                      <a:cubicBezTo>
                        <a:pt x="4457" y="93"/>
                        <a:pt x="4005" y="0"/>
                        <a:pt x="35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596752" y="3919849"/>
                  <a:ext cx="163100" cy="13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4" h="5297" extrusionOk="0">
                      <a:moveTo>
                        <a:pt x="3019" y="1"/>
                      </a:moveTo>
                      <a:cubicBezTo>
                        <a:pt x="2799" y="1"/>
                        <a:pt x="2575" y="28"/>
                        <a:pt x="2352" y="81"/>
                      </a:cubicBezTo>
                      <a:cubicBezTo>
                        <a:pt x="2084" y="140"/>
                        <a:pt x="1815" y="230"/>
                        <a:pt x="1577" y="349"/>
                      </a:cubicBezTo>
                      <a:cubicBezTo>
                        <a:pt x="802" y="766"/>
                        <a:pt x="296" y="1511"/>
                        <a:pt x="147" y="2375"/>
                      </a:cubicBezTo>
                      <a:cubicBezTo>
                        <a:pt x="0" y="3692"/>
                        <a:pt x="1033" y="5297"/>
                        <a:pt x="2453" y="5297"/>
                      </a:cubicBezTo>
                      <a:cubicBezTo>
                        <a:pt x="2479" y="5297"/>
                        <a:pt x="2505" y="5296"/>
                        <a:pt x="2531" y="5295"/>
                      </a:cubicBezTo>
                      <a:cubicBezTo>
                        <a:pt x="4110" y="5236"/>
                        <a:pt x="6523" y="3567"/>
                        <a:pt x="5600" y="1779"/>
                      </a:cubicBezTo>
                      <a:cubicBezTo>
                        <a:pt x="5302" y="1124"/>
                        <a:pt x="4795" y="617"/>
                        <a:pt x="4169" y="260"/>
                      </a:cubicBezTo>
                      <a:cubicBezTo>
                        <a:pt x="3805" y="87"/>
                        <a:pt x="3417" y="1"/>
                        <a:pt x="30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2" name="Google Shape;22;p2"/>
              <p:cNvGrpSpPr/>
              <p:nvPr/>
            </p:nvGrpSpPr>
            <p:grpSpPr>
              <a:xfrm flipH="1">
                <a:off x="-1090162" y="-1293869"/>
                <a:ext cx="3061683" cy="3220448"/>
                <a:chOff x="7173820" y="-1293869"/>
                <a:chExt cx="3061683" cy="3220448"/>
              </a:xfrm>
            </p:grpSpPr>
            <p:grpSp>
              <p:nvGrpSpPr>
                <p:cNvPr id="23" name="Google Shape;23;p2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25" name="Google Shape;25;p2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26" name="Google Shape;26;p2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7" name="Google Shape;27;p2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28" name="Google Shape;28;p2"/>
                <p:cNvSpPr/>
                <p:nvPr/>
              </p:nvSpPr>
              <p:spPr>
                <a:xfrm>
                  <a:off x="7473594" y="-605030"/>
                  <a:ext cx="2462130" cy="235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9" name="Google Shape;29;p2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8" name="Google Shape;38;p2"/>
              <p:cNvGrpSpPr/>
              <p:nvPr/>
            </p:nvGrpSpPr>
            <p:grpSpPr>
              <a:xfrm rot="-2996445" flipH="1">
                <a:off x="8732148" y="1748959"/>
                <a:ext cx="740371" cy="757532"/>
                <a:chOff x="4391775" y="4244400"/>
                <a:chExt cx="715125" cy="731700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flipH="1">
                <a:off x="3808848" y="4696629"/>
                <a:ext cx="763146" cy="697824"/>
                <a:chOff x="3681125" y="1846650"/>
                <a:chExt cx="515500" cy="4713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 flipH="1">
                <a:off x="577649" y="2130837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7" name="Google Shape;47;p2"/>
              <p:cNvGrpSpPr/>
              <p:nvPr/>
            </p:nvGrpSpPr>
            <p:grpSpPr>
              <a:xfrm flipH="1">
                <a:off x="5817318" y="367380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8" name="Google Shape;48;p2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51" name="Google Shape;51;p2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60" name="Google Shape;60;p2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</p:grpSp>
        <p:sp>
          <p:nvSpPr>
            <p:cNvPr id="63" name="Google Shape;63;p2"/>
            <p:cNvSpPr/>
            <p:nvPr/>
          </p:nvSpPr>
          <p:spPr>
            <a:xfrm flipH="1">
              <a:off x="5471924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55136934"/>
      </p:ext>
    </p:extLst>
  </p:cSld>
  <p:clrMapOvr>
    <a:masterClrMapping/>
  </p:clrMapOvr>
  <p:hf sldNum="0" hdr="0" ftr="0" dt="0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"/>
          <p:cNvGrpSpPr/>
          <p:nvPr/>
        </p:nvGrpSpPr>
        <p:grpSpPr>
          <a:xfrm>
            <a:off x="-1837974" y="-1757837"/>
            <a:ext cx="15458380" cy="9648463"/>
            <a:chOff x="-1378481" y="-1318378"/>
            <a:chExt cx="11593785" cy="7236347"/>
          </a:xfrm>
        </p:grpSpPr>
        <p:sp>
          <p:nvSpPr>
            <p:cNvPr id="66" name="Google Shape;66;p3"/>
            <p:cNvSpPr/>
            <p:nvPr/>
          </p:nvSpPr>
          <p:spPr>
            <a:xfrm rot="10374580">
              <a:off x="7040319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3"/>
            <p:cNvSpPr/>
            <p:nvPr/>
          </p:nvSpPr>
          <p:spPr>
            <a:xfrm rot="-212551">
              <a:off x="-224108" y="2806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96094" y="217777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0" name="Google Shape;70;p3"/>
            <p:cNvGrpSpPr/>
            <p:nvPr/>
          </p:nvGrpSpPr>
          <p:grpSpPr>
            <a:xfrm rot="-4234323">
              <a:off x="-924651" y="-888557"/>
              <a:ext cx="3190424" cy="3220242"/>
              <a:chOff x="7044875" y="-1293869"/>
              <a:chExt cx="3190628" cy="3220448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3" name="Google Shape;73;p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" name="Google Shape;74;p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5" name="Google Shape;75;p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76" name="Google Shape;76;p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77" name="Google Shape;77;p3"/>
              <p:cNvGrpSpPr/>
              <p:nvPr/>
            </p:nvGrpSpPr>
            <p:grpSpPr>
              <a:xfrm rot="-3298310">
                <a:off x="8475995" y="-238714"/>
                <a:ext cx="793766" cy="839827"/>
                <a:chOff x="8617645" y="-208991"/>
                <a:chExt cx="793737" cy="839797"/>
              </a:xfrm>
            </p:grpSpPr>
            <p:sp>
              <p:nvSpPr>
                <p:cNvPr id="78" name="Google Shape;78;p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9003175" y="520129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9269006" y="-2089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6" name="Google Shape;86;p3"/>
            <p:cNvGrpSpPr/>
            <p:nvPr/>
          </p:nvGrpSpPr>
          <p:grpSpPr>
            <a:xfrm rot="-5907885">
              <a:off x="6685807" y="2565631"/>
              <a:ext cx="4341956" cy="2100781"/>
              <a:chOff x="-1013962" y="3673802"/>
              <a:chExt cx="4341985" cy="2100795"/>
            </a:xfrm>
          </p:grpSpPr>
          <p:grpSp>
            <p:nvGrpSpPr>
              <p:cNvPr id="87" name="Google Shape;87;p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88" name="Google Shape;88;p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0" name="Google Shape;90;p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7" name="Google Shape;97;p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8" name="Google Shape;98;p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9" name="Google Shape;99;p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0" name="Google Shape;100;p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3971800" y="44308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1524733" y="45814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3988233" y="56521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919791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p16"/>
          <p:cNvSpPr txBox="1">
            <a:spLocks noGrp="1"/>
          </p:cNvSpPr>
          <p:nvPr>
            <p:ph type="title" idx="2"/>
          </p:nvPr>
        </p:nvSpPr>
        <p:spPr>
          <a:xfrm>
            <a:off x="846467" y="3756567"/>
            <a:ext cx="341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5" name="Google Shape;435;p16"/>
          <p:cNvSpPr txBox="1">
            <a:spLocks noGrp="1"/>
          </p:cNvSpPr>
          <p:nvPr>
            <p:ph type="subTitle" idx="1"/>
          </p:nvPr>
        </p:nvSpPr>
        <p:spPr>
          <a:xfrm>
            <a:off x="846467" y="4246508"/>
            <a:ext cx="34136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6" name="Google Shape;436;p16"/>
          <p:cNvSpPr txBox="1">
            <a:spLocks noGrp="1"/>
          </p:cNvSpPr>
          <p:nvPr>
            <p:ph type="title" idx="3"/>
          </p:nvPr>
        </p:nvSpPr>
        <p:spPr>
          <a:xfrm>
            <a:off x="4389200" y="2200833"/>
            <a:ext cx="341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4"/>
          </p:nvPr>
        </p:nvSpPr>
        <p:spPr>
          <a:xfrm>
            <a:off x="4389200" y="2690779"/>
            <a:ext cx="34136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8" name="Google Shape;438;p16"/>
          <p:cNvSpPr txBox="1">
            <a:spLocks noGrp="1"/>
          </p:cNvSpPr>
          <p:nvPr>
            <p:ph type="title" idx="5"/>
          </p:nvPr>
        </p:nvSpPr>
        <p:spPr>
          <a:xfrm>
            <a:off x="7931933" y="3756567"/>
            <a:ext cx="341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9" name="Google Shape;439;p16"/>
          <p:cNvSpPr txBox="1">
            <a:spLocks noGrp="1"/>
          </p:cNvSpPr>
          <p:nvPr>
            <p:ph type="subTitle" idx="6"/>
          </p:nvPr>
        </p:nvSpPr>
        <p:spPr>
          <a:xfrm>
            <a:off x="7931933" y="4246512"/>
            <a:ext cx="3413600" cy="9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>
            <a:off x="11039404" y="190148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1" name="Google Shape;441;p16"/>
          <p:cNvSpPr/>
          <p:nvPr/>
        </p:nvSpPr>
        <p:spPr>
          <a:xfrm>
            <a:off x="-1146513" y="-45475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2" name="Google Shape;442;p16"/>
          <p:cNvSpPr/>
          <p:nvPr/>
        </p:nvSpPr>
        <p:spPr>
          <a:xfrm>
            <a:off x="11332399" y="6194746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3" name="Google Shape;443;p16"/>
          <p:cNvSpPr/>
          <p:nvPr/>
        </p:nvSpPr>
        <p:spPr>
          <a:xfrm>
            <a:off x="8320347" y="-454761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4" name="Google Shape;444;p16"/>
          <p:cNvGrpSpPr/>
          <p:nvPr/>
        </p:nvGrpSpPr>
        <p:grpSpPr>
          <a:xfrm>
            <a:off x="-186968" y="5500904"/>
            <a:ext cx="1799096" cy="1571345"/>
            <a:chOff x="4174688" y="2867426"/>
            <a:chExt cx="675133" cy="589667"/>
          </a:xfrm>
        </p:grpSpPr>
        <p:sp>
          <p:nvSpPr>
            <p:cNvPr id="445" name="Google Shape;445;p16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2" name="Google Shape;452;p16"/>
          <p:cNvSpPr/>
          <p:nvPr/>
        </p:nvSpPr>
        <p:spPr>
          <a:xfrm>
            <a:off x="7415168" y="6042024"/>
            <a:ext cx="1300729" cy="709641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3318140"/>
      </p:ext>
    </p:extLst>
  </p:cSld>
  <p:clrMapOvr>
    <a:masterClrMapping/>
  </p:clrMapOvr>
  <p:hf sldNum="0" hdr="0" ftr="0" dt="0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-1673746" y="44569"/>
            <a:ext cx="13918447" cy="7856547"/>
            <a:chOff x="-1255310" y="33427"/>
            <a:chExt cx="10438835" cy="5892410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-1255310" y="3746590"/>
              <a:ext cx="4444157" cy="2179248"/>
              <a:chOff x="-1013962" y="3673802"/>
              <a:chExt cx="4444157" cy="2179248"/>
            </a:xfrm>
          </p:grpSpPr>
          <p:grpSp>
            <p:nvGrpSpPr>
              <p:cNvPr id="152" name="Google Shape;152;p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53" name="Google Shape;153;p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6" name="Google Shape;156;p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7" name="Google Shape;157;p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8" name="Google Shape;158;p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64" name="Google Shape;164;p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" name="Google Shape;165;p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67" name="Google Shape;167;p5"/>
            <p:cNvSpPr/>
            <p:nvPr/>
          </p:nvSpPr>
          <p:spPr>
            <a:xfrm flipH="1">
              <a:off x="7675315" y="4202101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539604" y="33427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" name="Google Shape;169;p5"/>
            <p:cNvGrpSpPr/>
            <p:nvPr/>
          </p:nvGrpSpPr>
          <p:grpSpPr>
            <a:xfrm rot="-2996445" flipH="1">
              <a:off x="-381636" y="2213359"/>
              <a:ext cx="740371" cy="757532"/>
              <a:chOff x="4391775" y="4244400"/>
              <a:chExt cx="715125" cy="731700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3740813" y="4257079"/>
              <a:ext cx="763146" cy="697824"/>
              <a:chOff x="3681125" y="1846650"/>
              <a:chExt cx="515500" cy="4713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7" name="Google Shape;177;p5"/>
            <p:cNvSpPr/>
            <p:nvPr/>
          </p:nvSpPr>
          <p:spPr>
            <a:xfrm flipH="1">
              <a:off x="6136640" y="4606112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851466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017567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2"/>
          </p:nvPr>
        </p:nvSpPr>
        <p:spPr>
          <a:xfrm>
            <a:off x="6290433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87941"/>
      </p:ext>
    </p:extLst>
  </p:cSld>
  <p:clrMapOvr>
    <a:masterClrMapping/>
  </p:clrMapOvr>
  <p:hf sldNum="0" hdr="0" ftr="0" dt="0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-2101397" y="-1531566"/>
            <a:ext cx="15446800" cy="9893825"/>
            <a:chOff x="-1576048" y="-1148675"/>
            <a:chExt cx="11585100" cy="7420369"/>
          </a:xfrm>
        </p:grpSpPr>
        <p:grpSp>
          <p:nvGrpSpPr>
            <p:cNvPr id="184" name="Google Shape;184;p6"/>
            <p:cNvGrpSpPr/>
            <p:nvPr/>
          </p:nvGrpSpPr>
          <p:grpSpPr>
            <a:xfrm>
              <a:off x="-1576048" y="-1148675"/>
              <a:ext cx="11585100" cy="7420369"/>
              <a:chOff x="-1576048" y="-1148675"/>
              <a:chExt cx="11585100" cy="7420369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8542192" y="3743799"/>
                <a:ext cx="81355" cy="69471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86" name="Google Shape;186;p6"/>
              <p:cNvGrpSpPr/>
              <p:nvPr/>
            </p:nvGrpSpPr>
            <p:grpSpPr>
              <a:xfrm rot="-809490" flipH="1">
                <a:off x="-1288721" y="-859989"/>
                <a:ext cx="2805391" cy="2794970"/>
                <a:chOff x="7545828" y="-718153"/>
                <a:chExt cx="2805405" cy="2794983"/>
              </a:xfrm>
            </p:grpSpPr>
            <p:grpSp>
              <p:nvGrpSpPr>
                <p:cNvPr id="187" name="Google Shape;187;p6"/>
                <p:cNvGrpSpPr/>
                <p:nvPr/>
              </p:nvGrpSpPr>
              <p:grpSpPr>
                <a:xfrm>
                  <a:off x="7568552" y="-718153"/>
                  <a:ext cx="2554222" cy="2762605"/>
                  <a:chOff x="7568552" y="-718153"/>
                  <a:chExt cx="2554222" cy="2762605"/>
                </a:xfrm>
              </p:grpSpPr>
              <p:sp>
                <p:nvSpPr>
                  <p:cNvPr id="188" name="Google Shape;188;p6"/>
                  <p:cNvSpPr/>
                  <p:nvPr/>
                </p:nvSpPr>
                <p:spPr>
                  <a:xfrm rot="-49921">
                    <a:off x="7588213" y="-700037"/>
                    <a:ext cx="2514900" cy="272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89" name="Google Shape;189;p6"/>
                  <p:cNvGrpSpPr/>
                  <p:nvPr/>
                </p:nvGrpSpPr>
                <p:grpSpPr>
                  <a:xfrm rot="8100000">
                    <a:off x="8889962" y="1557871"/>
                    <a:ext cx="70212" cy="266577"/>
                    <a:chOff x="6051275" y="3616391"/>
                    <a:chExt cx="70213" cy="266579"/>
                  </a:xfrm>
                </p:grpSpPr>
                <p:sp>
                  <p:nvSpPr>
                    <p:cNvPr id="190" name="Google Shape;190;p6"/>
                    <p:cNvSpPr/>
                    <p:nvPr/>
                  </p:nvSpPr>
                  <p:spPr>
                    <a:xfrm>
                      <a:off x="6060853" y="361639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91" name="Google Shape;191;p6"/>
                    <p:cNvSpPr/>
                    <p:nvPr/>
                  </p:nvSpPr>
                  <p:spPr>
                    <a:xfrm>
                      <a:off x="6051275" y="382308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192" name="Google Shape;192;p6"/>
                <p:cNvSpPr/>
                <p:nvPr/>
              </p:nvSpPr>
              <p:spPr>
                <a:xfrm rot="-549082">
                  <a:off x="7717456" y="-4594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93" name="Google Shape;193;p6"/>
                <p:cNvGrpSpPr/>
                <p:nvPr/>
              </p:nvGrpSpPr>
              <p:grpSpPr>
                <a:xfrm rot="-3298310">
                  <a:off x="8488505" y="-203587"/>
                  <a:ext cx="697299" cy="977687"/>
                  <a:chOff x="8560167" y="-247445"/>
                  <a:chExt cx="697274" cy="977652"/>
                </a:xfrm>
              </p:grpSpPr>
              <p:sp>
                <p:nvSpPr>
                  <p:cNvPr id="194" name="Google Shape;194;p6"/>
                  <p:cNvSpPr/>
                  <p:nvPr/>
                </p:nvSpPr>
                <p:spPr>
                  <a:xfrm>
                    <a:off x="8560167" y="365608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5" name="Google Shape;195;p6"/>
                  <p:cNvSpPr/>
                  <p:nvPr/>
                </p:nvSpPr>
                <p:spPr>
                  <a:xfrm>
                    <a:off x="8797599" y="37324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8579844" y="-247445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8700161" y="584477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9135329" y="42351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9" name="Google Shape;199;p6"/>
                  <p:cNvSpPr/>
                  <p:nvPr/>
                </p:nvSpPr>
                <p:spPr>
                  <a:xfrm>
                    <a:off x="8884093" y="-147652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0" name="Google Shape;200;p6"/>
                  <p:cNvSpPr/>
                  <p:nvPr/>
                </p:nvSpPr>
                <p:spPr>
                  <a:xfrm>
                    <a:off x="9015890" y="27049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1" name="Google Shape;201;p6"/>
                  <p:cNvSpPr/>
                  <p:nvPr/>
                </p:nvSpPr>
                <p:spPr>
                  <a:xfrm>
                    <a:off x="8668220" y="96499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202" name="Google Shape;202;p6"/>
              <p:cNvGrpSpPr/>
              <p:nvPr/>
            </p:nvGrpSpPr>
            <p:grpSpPr>
              <a:xfrm rot="-5400000">
                <a:off x="6787662" y="3050304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203" name="Google Shape;203;p6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204" name="Google Shape;204;p6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5" name="Google Shape;205;p6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206" name="Google Shape;206;p6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207" name="Google Shape;207;p6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08" name="Google Shape;208;p6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09" name="Google Shape;209;p6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0" name="Google Shape;210;p6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1" name="Google Shape;211;p6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2" name="Google Shape;212;p6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3" name="Google Shape;213;p6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4" name="Google Shape;214;p6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215" name="Google Shape;215;p6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216" name="Google Shape;216;p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17" name="Google Shape;217;p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18" name="Google Shape;218;p6"/>
              <p:cNvSpPr/>
              <p:nvPr/>
            </p:nvSpPr>
            <p:spPr>
              <a:xfrm rot="9884829" flipH="1">
                <a:off x="-512657" y="3785588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19" name="Google Shape;219;p6"/>
              <p:cNvGrpSpPr/>
              <p:nvPr/>
            </p:nvGrpSpPr>
            <p:grpSpPr>
              <a:xfrm rot="2996445">
                <a:off x="6894346" y="-368366"/>
                <a:ext cx="740371" cy="757532"/>
                <a:chOff x="4391775" y="4244400"/>
                <a:chExt cx="715125" cy="731700"/>
              </a:xfrm>
            </p:grpSpPr>
            <p:sp>
              <p:nvSpPr>
                <p:cNvPr id="220" name="Google Shape;220;p6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1" name="Google Shape;221;p6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2" name="Google Shape;222;p6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23" name="Google Shape;223;p6"/>
              <p:cNvGrpSpPr/>
              <p:nvPr/>
            </p:nvGrpSpPr>
            <p:grpSpPr>
              <a:xfrm>
                <a:off x="3977247" y="4829991"/>
                <a:ext cx="763146" cy="697824"/>
                <a:chOff x="3681125" y="1846650"/>
                <a:chExt cx="515500" cy="471375"/>
              </a:xfrm>
            </p:grpSpPr>
            <p:sp>
              <p:nvSpPr>
                <p:cNvPr id="224" name="Google Shape;224;p6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5" name="Google Shape;225;p6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6" name="Google Shape;226;p6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27" name="Google Shape;227;p6"/>
              <p:cNvSpPr/>
              <p:nvPr/>
            </p:nvSpPr>
            <p:spPr>
              <a:xfrm>
                <a:off x="3408055" y="252059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890895" y="479392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27103" y="2919083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30" name="Google Shape;230;p6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" name="Google Shape;231;p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3613487"/>
      </p:ext>
    </p:extLst>
  </p:cSld>
  <p:clrMapOvr>
    <a:masterClrMapping/>
  </p:clrMapOvr>
  <p:hf sldNum="0" hdr="0" ftr="0" dt="0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-1880616" y="-928912"/>
            <a:ext cx="14974725" cy="9174075"/>
            <a:chOff x="-1410462" y="-696684"/>
            <a:chExt cx="11231044" cy="6880556"/>
          </a:xfrm>
        </p:grpSpPr>
        <p:sp>
          <p:nvSpPr>
            <p:cNvPr id="234" name="Google Shape;234;p7"/>
            <p:cNvSpPr/>
            <p:nvPr/>
          </p:nvSpPr>
          <p:spPr>
            <a:xfrm rot="-269979">
              <a:off x="-305797" y="3530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7914250" y="36024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36" name="Google Shape;236;p7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237" name="Google Shape;237;p7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238" name="Google Shape;238;p7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39" name="Google Shape;239;p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240" name="Google Shape;240;p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1" name="Google Shape;241;p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42" name="Google Shape;242;p7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43" name="Google Shape;243;p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9" name="Google Shape;249;p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0" name="Google Shape;250;p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252" name="Google Shape;252;p7"/>
            <p:cNvGrpSpPr/>
            <p:nvPr/>
          </p:nvGrpSpPr>
          <p:grpSpPr>
            <a:xfrm rot="2996445">
              <a:off x="3826046" y="-241241"/>
              <a:ext cx="740371" cy="757532"/>
              <a:chOff x="4391775" y="4244400"/>
              <a:chExt cx="715125" cy="731700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4724372" y="4708366"/>
              <a:ext cx="763146" cy="697824"/>
              <a:chOff x="3681125" y="1846650"/>
              <a:chExt cx="515500" cy="47137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-1410462" y="4083077"/>
              <a:ext cx="4341985" cy="2100795"/>
              <a:chOff x="-1318762" y="3750002"/>
              <a:chExt cx="4341985" cy="2100795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>
                <a:off x="-1318762" y="3750002"/>
                <a:ext cx="4341985" cy="2100795"/>
                <a:chOff x="-1134987" y="4100590"/>
                <a:chExt cx="4341985" cy="2100795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1134987" y="41005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621190" y="42481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64" name="Google Shape;264;p7"/>
                <p:cNvGrpSpPr/>
                <p:nvPr/>
              </p:nvGrpSpPr>
              <p:grpSpPr>
                <a:xfrm>
                  <a:off x="-130236" y="4918846"/>
                  <a:ext cx="824338" cy="865398"/>
                  <a:chOff x="-177848" y="4713546"/>
                  <a:chExt cx="824338" cy="865398"/>
                </a:xfrm>
              </p:grpSpPr>
              <p:sp>
                <p:nvSpPr>
                  <p:cNvPr id="265" name="Google Shape;265;p7"/>
                  <p:cNvSpPr/>
                  <p:nvPr/>
                </p:nvSpPr>
                <p:spPr>
                  <a:xfrm>
                    <a:off x="482680" y="53745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>
                    <a:off x="553184" y="51184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>
                    <a:off x="98288" y="54805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>
                    <a:off x="-177848" y="53418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>
                    <a:off x="225519" y="47135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>
                    <a:off x="-177" y="50761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>
                    <a:off x="396342" y="49842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>
                    <a:off x="244656" y="52245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273" name="Google Shape;273;p7"/>
              <p:cNvGrpSpPr/>
              <p:nvPr/>
            </p:nvGrpSpPr>
            <p:grpSpPr>
              <a:xfrm rot="-5189473">
                <a:off x="1779119" y="4488060"/>
                <a:ext cx="70211" cy="266572"/>
                <a:chOff x="5640409" y="3563458"/>
                <a:chExt cx="70213" cy="266579"/>
              </a:xfrm>
            </p:grpSpPr>
            <p:sp>
              <p:nvSpPr>
                <p:cNvPr id="274" name="Google Shape;274;p7"/>
                <p:cNvSpPr/>
                <p:nvPr/>
              </p:nvSpPr>
              <p:spPr>
                <a:xfrm>
                  <a:off x="5649987" y="3563458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5640409" y="3770149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276" name="Google Shape;276;p7"/>
            <p:cNvSpPr/>
            <p:nvPr/>
          </p:nvSpPr>
          <p:spPr>
            <a:xfrm rot="10800000" flipH="1">
              <a:off x="187830" y="37461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7"/>
            <p:cNvSpPr/>
            <p:nvPr/>
          </p:nvSpPr>
          <p:spPr>
            <a:xfrm rot="10800000" flipH="1">
              <a:off x="239728" y="228301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7"/>
            <p:cNvSpPr/>
            <p:nvPr/>
          </p:nvSpPr>
          <p:spPr>
            <a:xfrm rot="10800000" flipH="1">
              <a:off x="7145028" y="487068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7"/>
            <p:cNvSpPr/>
            <p:nvPr/>
          </p:nvSpPr>
          <p:spPr>
            <a:xfrm rot="10800000" flipH="1">
              <a:off x="8627667" y="268651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952819" y="1198567"/>
            <a:ext cx="45336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ubTitle" idx="1"/>
          </p:nvPr>
        </p:nvSpPr>
        <p:spPr>
          <a:xfrm>
            <a:off x="952819" y="4352800"/>
            <a:ext cx="4533600" cy="1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7"/>
          <p:cNvSpPr>
            <a:spLocks noGrp="1"/>
          </p:cNvSpPr>
          <p:nvPr>
            <p:ph type="pic" idx="2"/>
          </p:nvPr>
        </p:nvSpPr>
        <p:spPr>
          <a:xfrm>
            <a:off x="6096000" y="988231"/>
            <a:ext cx="5041600" cy="5036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81144485"/>
      </p:ext>
    </p:extLst>
  </p:cSld>
  <p:clrMapOvr>
    <a:masterClrMapping/>
  </p:clrMapOvr>
  <p:hf sldNum="0" hdr="0" ftr="0" dt="0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"/>
          <p:cNvGrpSpPr/>
          <p:nvPr/>
        </p:nvGrpSpPr>
        <p:grpSpPr>
          <a:xfrm>
            <a:off x="-1283480" y="-794406"/>
            <a:ext cx="14037149" cy="8723932"/>
            <a:chOff x="-962610" y="-595805"/>
            <a:chExt cx="10527862" cy="6542949"/>
          </a:xfrm>
        </p:grpSpPr>
        <p:grpSp>
          <p:nvGrpSpPr>
            <p:cNvPr id="285" name="Google Shape;285;p8"/>
            <p:cNvGrpSpPr/>
            <p:nvPr/>
          </p:nvGrpSpPr>
          <p:grpSpPr>
            <a:xfrm rot="421830" flipH="1">
              <a:off x="-802104" y="-434622"/>
              <a:ext cx="2805458" cy="2795036"/>
              <a:chOff x="7545828" y="-718153"/>
              <a:chExt cx="2805405" cy="2794983"/>
            </a:xfrm>
          </p:grpSpPr>
          <p:grpSp>
            <p:nvGrpSpPr>
              <p:cNvPr id="286" name="Google Shape;286;p8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88" name="Google Shape;288;p8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289" name="Google Shape;289;p8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90" name="Google Shape;290;p8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91" name="Google Shape;291;p8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92" name="Google Shape;292;p8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293" name="Google Shape;293;p8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301" name="Google Shape;301;p8"/>
            <p:cNvGrpSpPr/>
            <p:nvPr/>
          </p:nvGrpSpPr>
          <p:grpSpPr>
            <a:xfrm rot="-5400000">
              <a:off x="6343862" y="2725754"/>
              <a:ext cx="4341985" cy="2100795"/>
              <a:chOff x="-1013962" y="3673802"/>
              <a:chExt cx="4341985" cy="2100795"/>
            </a:xfrm>
          </p:grpSpPr>
          <p:grpSp>
            <p:nvGrpSpPr>
              <p:cNvPr id="302" name="Google Shape;302;p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03" name="Google Shape;303;p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05" name="Google Shape;305;p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06" name="Google Shape;306;p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3" name="Google Shape;313;p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14" name="Google Shape;314;p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15" name="Google Shape;315;p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317" name="Google Shape;317;p8"/>
            <p:cNvSpPr/>
            <p:nvPr/>
          </p:nvSpPr>
          <p:spPr>
            <a:xfrm rot="9884829" flipH="1">
              <a:off x="30618" y="36525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7058263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19" name="Google Shape;319;p8"/>
            <p:cNvGrpSpPr/>
            <p:nvPr/>
          </p:nvGrpSpPr>
          <p:grpSpPr>
            <a:xfrm rot="2996445">
              <a:off x="6566121" y="3991709"/>
              <a:ext cx="740371" cy="757532"/>
              <a:chOff x="4391775" y="4244400"/>
              <a:chExt cx="715125" cy="731700"/>
            </a:xfrm>
          </p:grpSpPr>
          <p:sp>
            <p:nvSpPr>
              <p:cNvPr id="320" name="Google Shape;320;p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23" name="Google Shape;323;p8"/>
            <p:cNvSpPr/>
            <p:nvPr/>
          </p:nvSpPr>
          <p:spPr>
            <a:xfrm>
              <a:off x="8129873" y="150434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2812520" y="446238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14578" y="297550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195161" y="460599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1671200" y="1620600"/>
            <a:ext cx="8849600" cy="3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2990367"/>
      </p:ext>
    </p:extLst>
  </p:cSld>
  <p:clrMapOvr>
    <a:masterClrMapping/>
  </p:clrMapOvr>
  <p:hf sldNum="0" hdr="0" ftr="0" dt="0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9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330" name="Google Shape;330;p9"/>
            <p:cNvSpPr/>
            <p:nvPr/>
          </p:nvSpPr>
          <p:spPr>
            <a:xfrm rot="425420" flipH="1">
              <a:off x="7975294" y="390253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9"/>
            <p:cNvSpPr/>
            <p:nvPr/>
          </p:nvSpPr>
          <p:spPr>
            <a:xfrm rot="-10587449" flipH="1">
              <a:off x="-329433" y="8610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6301442" y="4353675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2903455" y="46395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4321124" y="61661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36" name="Google Shape;336;p9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337" name="Google Shape;337;p9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39" name="Google Shape;339;p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40" name="Google Shape;340;p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41" name="Google Shape;341;p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342" name="Google Shape;342;p9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43" name="Google Shape;343;p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44" name="Google Shape;344;p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352" name="Google Shape;352;p9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64" name="Google Shape;364;p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65" name="Google Shape;365;p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6" name="Google Shape;366;p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7" name="Google Shape;367;p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8" name="Google Shape;368;p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9" name="Google Shape;369;p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0" name="Google Shape;370;p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1" name="Google Shape;371;p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2" name="Google Shape;372;p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73" name="Google Shape;373;p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74" name="Google Shape;374;p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2551600" y="1611367"/>
            <a:ext cx="7088800" cy="1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2551600" y="3117267"/>
            <a:ext cx="7088800" cy="1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157852"/>
      </p:ext>
    </p:extLst>
  </p:cSld>
  <p:clrMapOvr>
    <a:masterClrMapping/>
  </p:clrMapOvr>
  <p:hf sldNum="0" hdr="0" ftr="0" dt="0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0"/>
          <p:cNvGrpSpPr/>
          <p:nvPr/>
        </p:nvGrpSpPr>
        <p:grpSpPr>
          <a:xfrm>
            <a:off x="-2368689" y="-2837987"/>
            <a:ext cx="15749911" cy="10527003"/>
            <a:chOff x="-1776517" y="-2128490"/>
            <a:chExt cx="11812433" cy="7895252"/>
          </a:xfrm>
        </p:grpSpPr>
        <p:sp>
          <p:nvSpPr>
            <p:cNvPr id="380" name="Google Shape;380;p10"/>
            <p:cNvSpPr/>
            <p:nvPr/>
          </p:nvSpPr>
          <p:spPr>
            <a:xfrm rot="915171">
              <a:off x="-223357" y="22131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81" name="Google Shape;381;p10"/>
            <p:cNvGrpSpPr/>
            <p:nvPr/>
          </p:nvGrpSpPr>
          <p:grpSpPr>
            <a:xfrm rot="-3014747">
              <a:off x="-1090455" y="-1532075"/>
              <a:ext cx="3061704" cy="3220470"/>
              <a:chOff x="7173820" y="-1293869"/>
              <a:chExt cx="3061683" cy="3220448"/>
            </a:xfrm>
          </p:grpSpPr>
          <p:grpSp>
            <p:nvGrpSpPr>
              <p:cNvPr id="382" name="Google Shape;382;p10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83" name="Google Shape;383;p10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84" name="Google Shape;384;p10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85" name="Google Shape;385;p1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86" name="Google Shape;386;p1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387" name="Google Shape;387;p10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88" name="Google Shape;388;p10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1" name="Google Shape;391;p10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2" name="Google Shape;392;p10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4" name="Google Shape;394;p10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5" name="Google Shape;395;p10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397" name="Google Shape;397;p10"/>
            <p:cNvSpPr/>
            <p:nvPr/>
          </p:nvSpPr>
          <p:spPr>
            <a:xfrm>
              <a:off x="8166995" y="23594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98" name="Google Shape;398;p10"/>
            <p:cNvGrpSpPr/>
            <p:nvPr/>
          </p:nvGrpSpPr>
          <p:grpSpPr>
            <a:xfrm flipH="1">
              <a:off x="5570428" y="3445251"/>
              <a:ext cx="4465489" cy="2321512"/>
              <a:chOff x="-1075731" y="3535076"/>
              <a:chExt cx="4465489" cy="2321512"/>
            </a:xfrm>
          </p:grpSpPr>
          <p:grpSp>
            <p:nvGrpSpPr>
              <p:cNvPr id="399" name="Google Shape;399;p10"/>
              <p:cNvGrpSpPr/>
              <p:nvPr/>
            </p:nvGrpSpPr>
            <p:grpSpPr>
              <a:xfrm>
                <a:off x="-1075731" y="3535076"/>
                <a:ext cx="4465489" cy="2321512"/>
                <a:chOff x="-891956" y="3885663"/>
                <a:chExt cx="4465489" cy="2321512"/>
              </a:xfrm>
            </p:grpSpPr>
            <p:sp>
              <p:nvSpPr>
                <p:cNvPr id="400" name="Google Shape;400;p10"/>
                <p:cNvSpPr/>
                <p:nvPr/>
              </p:nvSpPr>
              <p:spPr>
                <a:xfrm rot="223296">
                  <a:off x="-830202" y="4024424"/>
                  <a:ext cx="4341981" cy="204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01" name="Google Shape;401;p10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02" name="Google Shape;402;p10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03" name="Google Shape;403;p10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4" name="Google Shape;404;p10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5" name="Google Shape;405;p10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6" name="Google Shape;406;p10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9" name="Google Shape;409;p10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411" name="Google Shape;411;p10"/>
              <p:cNvGrpSpPr/>
              <p:nvPr/>
            </p:nvGrpSpPr>
            <p:grpSpPr>
              <a:xfrm rot="-5189473">
                <a:off x="2083919" y="4475431"/>
                <a:ext cx="70211" cy="266572"/>
                <a:chOff x="5671669" y="3866922"/>
                <a:chExt cx="70213" cy="266579"/>
              </a:xfrm>
            </p:grpSpPr>
            <p:sp>
              <p:nvSpPr>
                <p:cNvPr id="412" name="Google Shape;412;p10"/>
                <p:cNvSpPr/>
                <p:nvPr/>
              </p:nvSpPr>
              <p:spPr>
                <a:xfrm>
                  <a:off x="5681247" y="3866922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3" name="Google Shape;413;p10"/>
                <p:cNvSpPr/>
                <p:nvPr/>
              </p:nvSpPr>
              <p:spPr>
                <a:xfrm>
                  <a:off x="5671669" y="407361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14" name="Google Shape;414;p10"/>
            <p:cNvSpPr/>
            <p:nvPr/>
          </p:nvSpPr>
          <p:spPr>
            <a:xfrm>
              <a:off x="7475392" y="40485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409066" y="31007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Google Shape;416;p10"/>
            <p:cNvSpPr/>
            <p:nvPr/>
          </p:nvSpPr>
          <p:spPr>
            <a:xfrm rot="-5248956" flipH="1">
              <a:off x="3115584" y="-41060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17" name="Google Shape;417;p10"/>
            <p:cNvGrpSpPr/>
            <p:nvPr/>
          </p:nvGrpSpPr>
          <p:grpSpPr>
            <a:xfrm rot="2996445">
              <a:off x="5500646" y="-568216"/>
              <a:ext cx="740371" cy="757532"/>
              <a:chOff x="4391775" y="4244400"/>
              <a:chExt cx="715125" cy="731700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421" name="Google Shape;421;p10"/>
          <p:cNvSpPr txBox="1">
            <a:spLocks noGrp="1"/>
          </p:cNvSpPr>
          <p:nvPr>
            <p:ph type="body" idx="1"/>
          </p:nvPr>
        </p:nvSpPr>
        <p:spPr>
          <a:xfrm>
            <a:off x="5209635" y="504949"/>
            <a:ext cx="6038800" cy="2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latin typeface="Chewy"/>
                <a:ea typeface="Chewy"/>
                <a:cs typeface="Chewy"/>
                <a:sym typeface="Chewy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278968"/>
      </p:ext>
    </p:extLst>
  </p:cSld>
  <p:clrMapOvr>
    <a:masterClrMapping/>
  </p:clrMapOvr>
  <p:hf sldNum="0" hdr="0" ftr="0" dt="0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1"/>
          <p:cNvGrpSpPr/>
          <p:nvPr/>
        </p:nvGrpSpPr>
        <p:grpSpPr>
          <a:xfrm>
            <a:off x="-1448816" y="-928912"/>
            <a:ext cx="14542925" cy="8627975"/>
            <a:chOff x="-1086612" y="-696684"/>
            <a:chExt cx="10907194" cy="6470981"/>
          </a:xfrm>
        </p:grpSpPr>
        <p:sp>
          <p:nvSpPr>
            <p:cNvPr id="424" name="Google Shape;424;p11"/>
            <p:cNvSpPr/>
            <p:nvPr/>
          </p:nvSpPr>
          <p:spPr>
            <a:xfrm rot="-269979">
              <a:off x="-390097" y="1085523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11"/>
            <p:cNvSpPr/>
            <p:nvPr/>
          </p:nvSpPr>
          <p:spPr>
            <a:xfrm rot="10800000">
              <a:off x="4680575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26" name="Google Shape;426;p11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427" name="Google Shape;427;p11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428" name="Google Shape;428;p11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29" name="Google Shape;429;p1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30" name="Google Shape;430;p1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31" name="Google Shape;431;p1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432" name="Google Shape;432;p11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33" name="Google Shape;433;p1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34" name="Google Shape;434;p1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5" name="Google Shape;435;p1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442" name="Google Shape;442;p11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46" name="Google Shape;446;p11"/>
            <p:cNvGrpSpPr/>
            <p:nvPr/>
          </p:nvGrpSpPr>
          <p:grpSpPr>
            <a:xfrm>
              <a:off x="-1086612" y="3673502"/>
              <a:ext cx="4341985" cy="2100795"/>
              <a:chOff x="-1013962" y="3673802"/>
              <a:chExt cx="4341985" cy="2100795"/>
            </a:xfrm>
          </p:grpSpPr>
          <p:grpSp>
            <p:nvGrpSpPr>
              <p:cNvPr id="447" name="Google Shape;447;p11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448" name="Google Shape;448;p1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459" name="Google Shape;459;p1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62" name="Google Shape;462;p11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11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11"/>
            <p:cNvSpPr/>
            <p:nvPr/>
          </p:nvSpPr>
          <p:spPr>
            <a:xfrm rot="10800000" flipH="1">
              <a:off x="588128" y="27211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5" name="Google Shape;465;p11"/>
          <p:cNvSpPr txBox="1">
            <a:spLocks noGrp="1"/>
          </p:cNvSpPr>
          <p:nvPr>
            <p:ph type="title" hasCustomPrompt="1"/>
          </p:nvPr>
        </p:nvSpPr>
        <p:spPr>
          <a:xfrm>
            <a:off x="5986421" y="1764667"/>
            <a:ext cx="4984000" cy="28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6" name="Google Shape;466;p11"/>
          <p:cNvSpPr txBox="1">
            <a:spLocks noGrp="1"/>
          </p:cNvSpPr>
          <p:nvPr>
            <p:ph type="subTitle" idx="1"/>
          </p:nvPr>
        </p:nvSpPr>
        <p:spPr>
          <a:xfrm>
            <a:off x="5986285" y="4427723"/>
            <a:ext cx="4984000" cy="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5452658"/>
      </p:ext>
    </p:extLst>
  </p:cSld>
  <p:clrMapOvr>
    <a:masterClrMapping/>
  </p:clrMapOvr>
  <p:hf sldNum="0" hdr="0" ftr="0" dt="0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26368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" hasCustomPrompt="1"/>
          </p:nvPr>
        </p:nvSpPr>
        <p:spPr>
          <a:xfrm>
            <a:off x="1055133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1" name="Google Shape;471;p13"/>
          <p:cNvSpPr txBox="1">
            <a:spLocks noGrp="1"/>
          </p:cNvSpPr>
          <p:nvPr>
            <p:ph type="subTitle" idx="1"/>
          </p:nvPr>
        </p:nvSpPr>
        <p:spPr>
          <a:xfrm>
            <a:off x="2671533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3"/>
          </p:nvPr>
        </p:nvSpPr>
        <p:spPr>
          <a:xfrm>
            <a:off x="2671533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55133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5"/>
          </p:nvPr>
        </p:nvSpPr>
        <p:spPr>
          <a:xfrm>
            <a:off x="2671533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6"/>
          </p:nvPr>
        </p:nvSpPr>
        <p:spPr>
          <a:xfrm>
            <a:off x="2671533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7" hasCustomPrompt="1"/>
          </p:nvPr>
        </p:nvSpPr>
        <p:spPr>
          <a:xfrm>
            <a:off x="6122067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7" name="Google Shape;477;p13"/>
          <p:cNvSpPr txBox="1">
            <a:spLocks noGrp="1"/>
          </p:cNvSpPr>
          <p:nvPr>
            <p:ph type="subTitle" idx="8"/>
          </p:nvPr>
        </p:nvSpPr>
        <p:spPr>
          <a:xfrm>
            <a:off x="7738467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9"/>
          </p:nvPr>
        </p:nvSpPr>
        <p:spPr>
          <a:xfrm>
            <a:off x="7738467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3" hasCustomPrompt="1"/>
          </p:nvPr>
        </p:nvSpPr>
        <p:spPr>
          <a:xfrm>
            <a:off x="6122067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subTitle" idx="14"/>
          </p:nvPr>
        </p:nvSpPr>
        <p:spPr>
          <a:xfrm>
            <a:off x="7738467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5"/>
          </p:nvPr>
        </p:nvSpPr>
        <p:spPr>
          <a:xfrm>
            <a:off x="7738467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82" name="Google Shape;482;p13"/>
          <p:cNvGrpSpPr/>
          <p:nvPr/>
        </p:nvGrpSpPr>
        <p:grpSpPr>
          <a:xfrm>
            <a:off x="-1474216" y="-613998"/>
            <a:ext cx="14456597" cy="8757561"/>
            <a:chOff x="-1105662" y="-460499"/>
            <a:chExt cx="10842448" cy="6568171"/>
          </a:xfrm>
        </p:grpSpPr>
        <p:grpSp>
          <p:nvGrpSpPr>
            <p:cNvPr id="483" name="Google Shape;483;p13"/>
            <p:cNvGrpSpPr/>
            <p:nvPr/>
          </p:nvGrpSpPr>
          <p:grpSpPr>
            <a:xfrm>
              <a:off x="-1105662" y="-460499"/>
              <a:ext cx="10842448" cy="6568171"/>
              <a:chOff x="-1105662" y="-460499"/>
              <a:chExt cx="10842448" cy="6568171"/>
            </a:xfrm>
          </p:grpSpPr>
          <p:sp>
            <p:nvSpPr>
              <p:cNvPr id="484" name="Google Shape;484;p13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 rot="10800000">
                <a:off x="8228575" y="26594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86" name="Google Shape;486;p13"/>
              <p:cNvGrpSpPr/>
              <p:nvPr/>
            </p:nvGrpSpPr>
            <p:grpSpPr>
              <a:xfrm rot="2996445">
                <a:off x="5742471" y="-312166"/>
                <a:ext cx="740371" cy="757532"/>
                <a:chOff x="4391775" y="4244400"/>
                <a:chExt cx="715125" cy="731700"/>
              </a:xfrm>
            </p:grpSpPr>
            <p:sp>
              <p:nvSpPr>
                <p:cNvPr id="487" name="Google Shape;487;p13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90" name="Google Shape;490;p13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94" name="Google Shape;494;p13"/>
              <p:cNvGrpSpPr/>
              <p:nvPr/>
            </p:nvGrpSpPr>
            <p:grpSpPr>
              <a:xfrm>
                <a:off x="-1105662" y="4006877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95" name="Google Shape;495;p13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6" name="Google Shape;496;p13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97" name="Google Shape;497;p13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498" name="Google Shape;498;p13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499" name="Google Shape;499;p13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0" name="Google Shape;500;p13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1" name="Google Shape;501;p13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2" name="Google Shape;502;p13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3" name="Google Shape;503;p13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4" name="Google Shape;504;p13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5" name="Google Shape;505;p13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6" name="Google Shape;506;p13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507" name="Google Shape;507;p13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508" name="Google Shape;508;p1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09" name="Google Shape;509;p1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510" name="Google Shape;510;p13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 rot="10800000" flipH="1">
                <a:off x="2744645" y="329635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14" name="Google Shape;514;p13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3"/>
            <p:cNvSpPr/>
            <p:nvPr/>
          </p:nvSpPr>
          <p:spPr>
            <a:xfrm rot="10800000" flipH="1">
              <a:off x="3119967" y="442784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521143722"/>
      </p:ext>
    </p:extLst>
  </p:cSld>
  <p:clrMapOvr>
    <a:masterClrMapping/>
  </p:clrMapOvr>
  <p:hf sldNum="0" hdr="0" ftr="0" dt="0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4"/>
          <p:cNvGrpSpPr/>
          <p:nvPr/>
        </p:nvGrpSpPr>
        <p:grpSpPr>
          <a:xfrm>
            <a:off x="-1135549" y="345447"/>
            <a:ext cx="13922097" cy="8796819"/>
            <a:chOff x="-851662" y="259085"/>
            <a:chExt cx="10441573" cy="6597614"/>
          </a:xfrm>
        </p:grpSpPr>
        <p:sp>
          <p:nvSpPr>
            <p:cNvPr id="518" name="Google Shape;518;p14"/>
            <p:cNvSpPr/>
            <p:nvPr/>
          </p:nvSpPr>
          <p:spPr>
            <a:xfrm rot="-269979">
              <a:off x="-246172" y="1999836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14"/>
            <p:cNvSpPr/>
            <p:nvPr/>
          </p:nvSpPr>
          <p:spPr>
            <a:xfrm rot="10800000">
              <a:off x="8081700" y="26594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20" name="Google Shape;520;p14"/>
            <p:cNvGrpSpPr/>
            <p:nvPr/>
          </p:nvGrpSpPr>
          <p:grpSpPr>
            <a:xfrm>
              <a:off x="7707722" y="4792654"/>
              <a:ext cx="763146" cy="697824"/>
              <a:chOff x="3681125" y="1846650"/>
              <a:chExt cx="515500" cy="471375"/>
            </a:xfrm>
          </p:grpSpPr>
          <p:sp>
            <p:nvSpPr>
              <p:cNvPr id="521" name="Google Shape;521;p1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24" name="Google Shape;524;p14"/>
            <p:cNvGrpSpPr/>
            <p:nvPr/>
          </p:nvGrpSpPr>
          <p:grpSpPr>
            <a:xfrm>
              <a:off x="-851662" y="3857897"/>
              <a:ext cx="4403265" cy="2998802"/>
              <a:chOff x="-1013962" y="3603997"/>
              <a:chExt cx="4403265" cy="2998802"/>
            </a:xfrm>
          </p:grpSpPr>
          <p:grpSp>
            <p:nvGrpSpPr>
              <p:cNvPr id="525" name="Google Shape;525;p14"/>
              <p:cNvGrpSpPr/>
              <p:nvPr/>
            </p:nvGrpSpPr>
            <p:grpSpPr>
              <a:xfrm>
                <a:off x="-1013962" y="3603997"/>
                <a:ext cx="4403265" cy="2998802"/>
                <a:chOff x="-830187" y="3954584"/>
                <a:chExt cx="4403265" cy="2998802"/>
              </a:xfrm>
            </p:grpSpPr>
            <p:sp>
              <p:nvSpPr>
                <p:cNvPr id="526" name="Google Shape;526;p1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 rot="-9756710" flipH="1">
                  <a:off x="-429132" y="4477332"/>
                  <a:ext cx="3797121" cy="1953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528" name="Google Shape;528;p1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29" name="Google Shape;529;p1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0" name="Google Shape;530;p1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1" name="Google Shape;531;p1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2" name="Google Shape;532;p1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3" name="Google Shape;533;p1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4" name="Google Shape;534;p1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5" name="Google Shape;535;p1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6" name="Google Shape;536;p1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537" name="Google Shape;537;p14"/>
              <p:cNvGrpSpPr/>
              <p:nvPr/>
            </p:nvGrpSpPr>
            <p:grpSpPr>
              <a:xfrm rot="-5189473">
                <a:off x="2367054" y="4562870"/>
                <a:ext cx="111591" cy="269350"/>
                <a:chOff x="5580910" y="4174232"/>
                <a:chExt cx="111594" cy="269357"/>
              </a:xfrm>
            </p:grpSpPr>
            <p:sp>
              <p:nvSpPr>
                <p:cNvPr id="538" name="Google Shape;538;p14"/>
                <p:cNvSpPr/>
                <p:nvPr/>
              </p:nvSpPr>
              <p:spPr>
                <a:xfrm rot="547381">
                  <a:off x="5619023" y="4177984"/>
                  <a:ext cx="60637" cy="16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9" name="Google Shape;539;p14"/>
                <p:cNvSpPr/>
                <p:nvPr/>
              </p:nvSpPr>
              <p:spPr>
                <a:xfrm rot="547381">
                  <a:off x="5585352" y="4380244"/>
                  <a:ext cx="48355" cy="5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540" name="Google Shape;540;p14"/>
            <p:cNvSpPr/>
            <p:nvPr/>
          </p:nvSpPr>
          <p:spPr>
            <a:xfrm rot="10800000" flipH="1">
              <a:off x="600630" y="35556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4"/>
            <p:cNvSpPr/>
            <p:nvPr/>
          </p:nvSpPr>
          <p:spPr>
            <a:xfrm rot="10800000" flipH="1">
              <a:off x="2977470" y="25908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4"/>
            <p:cNvSpPr/>
            <p:nvPr/>
          </p:nvSpPr>
          <p:spPr>
            <a:xfrm rot="10800000" flipH="1">
              <a:off x="4183778" y="454956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43" name="Google Shape;543;p1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4" name="Google Shape;544;p14"/>
          <p:cNvSpPr txBox="1">
            <a:spLocks noGrp="1"/>
          </p:cNvSpPr>
          <p:nvPr>
            <p:ph type="subTitle" idx="1"/>
          </p:nvPr>
        </p:nvSpPr>
        <p:spPr>
          <a:xfrm>
            <a:off x="1680333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subTitle" idx="2"/>
          </p:nvPr>
        </p:nvSpPr>
        <p:spPr>
          <a:xfrm>
            <a:off x="1680333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3"/>
          </p:nvPr>
        </p:nvSpPr>
        <p:spPr>
          <a:xfrm>
            <a:off x="6544067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4"/>
          </p:nvPr>
        </p:nvSpPr>
        <p:spPr>
          <a:xfrm>
            <a:off x="6544067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088441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7"/>
          <p:cNvSpPr txBox="1">
            <a:spLocks noGrp="1"/>
          </p:cNvSpPr>
          <p:nvPr>
            <p:ph type="title"/>
          </p:nvPr>
        </p:nvSpPr>
        <p:spPr>
          <a:xfrm>
            <a:off x="2603701" y="2149491"/>
            <a:ext cx="29784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5" name="Google Shape;455;p17"/>
          <p:cNvSpPr txBox="1">
            <a:spLocks noGrp="1"/>
          </p:cNvSpPr>
          <p:nvPr>
            <p:ph type="subTitle" idx="1"/>
          </p:nvPr>
        </p:nvSpPr>
        <p:spPr>
          <a:xfrm>
            <a:off x="2603701" y="2633791"/>
            <a:ext cx="297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17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7" name="Google Shape;457;p17"/>
          <p:cNvSpPr txBox="1">
            <a:spLocks noGrp="1"/>
          </p:cNvSpPr>
          <p:nvPr>
            <p:ph type="title" idx="3"/>
          </p:nvPr>
        </p:nvSpPr>
        <p:spPr>
          <a:xfrm>
            <a:off x="2603701" y="4460891"/>
            <a:ext cx="29784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17"/>
          <p:cNvSpPr txBox="1">
            <a:spLocks noGrp="1"/>
          </p:cNvSpPr>
          <p:nvPr>
            <p:ph type="subTitle" idx="4"/>
          </p:nvPr>
        </p:nvSpPr>
        <p:spPr>
          <a:xfrm>
            <a:off x="2603701" y="4945191"/>
            <a:ext cx="297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title" idx="5"/>
          </p:nvPr>
        </p:nvSpPr>
        <p:spPr>
          <a:xfrm>
            <a:off x="7713756" y="2149491"/>
            <a:ext cx="29784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subTitle" idx="6"/>
          </p:nvPr>
        </p:nvSpPr>
        <p:spPr>
          <a:xfrm>
            <a:off x="7713756" y="2633791"/>
            <a:ext cx="297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title" idx="7"/>
          </p:nvPr>
        </p:nvSpPr>
        <p:spPr>
          <a:xfrm>
            <a:off x="7713756" y="4460891"/>
            <a:ext cx="29784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2" name="Google Shape;462;p17"/>
          <p:cNvSpPr txBox="1">
            <a:spLocks noGrp="1"/>
          </p:cNvSpPr>
          <p:nvPr>
            <p:ph type="subTitle" idx="8"/>
          </p:nvPr>
        </p:nvSpPr>
        <p:spPr>
          <a:xfrm>
            <a:off x="7713756" y="4945191"/>
            <a:ext cx="29784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>
            <a:off x="-871801" y="2973013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64" name="Google Shape;464;p17"/>
          <p:cNvGrpSpPr/>
          <p:nvPr/>
        </p:nvGrpSpPr>
        <p:grpSpPr>
          <a:xfrm>
            <a:off x="11332409" y="5786858"/>
            <a:ext cx="1351256" cy="1275389"/>
            <a:chOff x="2971651" y="3782061"/>
            <a:chExt cx="391079" cy="369108"/>
          </a:xfrm>
        </p:grpSpPr>
        <p:sp>
          <p:nvSpPr>
            <p:cNvPr id="465" name="Google Shape;465;p17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" name="Google Shape;467;p17"/>
          <p:cNvGrpSpPr/>
          <p:nvPr/>
        </p:nvGrpSpPr>
        <p:grpSpPr>
          <a:xfrm>
            <a:off x="-959035" y="-454763"/>
            <a:ext cx="1799096" cy="1571345"/>
            <a:chOff x="4174688" y="2867426"/>
            <a:chExt cx="675133" cy="589667"/>
          </a:xfrm>
        </p:grpSpPr>
        <p:sp>
          <p:nvSpPr>
            <p:cNvPr id="468" name="Google Shape;468;p17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75" name="Google Shape;475;p17"/>
          <p:cNvSpPr/>
          <p:nvPr/>
        </p:nvSpPr>
        <p:spPr>
          <a:xfrm>
            <a:off x="10627654" y="-454766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6" name="Google Shape;476;p17"/>
          <p:cNvSpPr/>
          <p:nvPr/>
        </p:nvSpPr>
        <p:spPr>
          <a:xfrm>
            <a:off x="6883397" y="-192705"/>
            <a:ext cx="1517035" cy="855984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7" name="Google Shape;477;p17"/>
          <p:cNvSpPr/>
          <p:nvPr/>
        </p:nvSpPr>
        <p:spPr>
          <a:xfrm>
            <a:off x="-239734" y="5741440"/>
            <a:ext cx="1380059" cy="1275365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78" name="Google Shape;478;p17"/>
          <p:cNvSpPr/>
          <p:nvPr/>
        </p:nvSpPr>
        <p:spPr>
          <a:xfrm>
            <a:off x="2735113" y="6556439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29462685"/>
      </p:ext>
    </p:extLst>
  </p:cSld>
  <p:clrMapOvr>
    <a:masterClrMapping/>
  </p:clrMapOvr>
  <p:hf sldNum="0" hdr="0" ft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body" idx="1"/>
          </p:nvPr>
        </p:nvSpPr>
        <p:spPr>
          <a:xfrm>
            <a:off x="952767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1" name="Google Shape;551;p15"/>
          <p:cNvSpPr txBox="1">
            <a:spLocks noGrp="1"/>
          </p:cNvSpPr>
          <p:nvPr>
            <p:ph type="body" idx="2"/>
          </p:nvPr>
        </p:nvSpPr>
        <p:spPr>
          <a:xfrm>
            <a:off x="6096000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52" name="Google Shape;552;p15"/>
          <p:cNvGrpSpPr/>
          <p:nvPr/>
        </p:nvGrpSpPr>
        <p:grpSpPr>
          <a:xfrm>
            <a:off x="-2510676" y="-483795"/>
            <a:ext cx="15289999" cy="9791925"/>
            <a:chOff x="-1883007" y="-362846"/>
            <a:chExt cx="11467499" cy="7343944"/>
          </a:xfrm>
        </p:grpSpPr>
        <p:grpSp>
          <p:nvGrpSpPr>
            <p:cNvPr id="553" name="Google Shape;553;p15"/>
            <p:cNvGrpSpPr/>
            <p:nvPr/>
          </p:nvGrpSpPr>
          <p:grpSpPr>
            <a:xfrm>
              <a:off x="-1883007" y="1223249"/>
              <a:ext cx="11467499" cy="5757849"/>
              <a:chOff x="-1883007" y="1223249"/>
              <a:chExt cx="11467499" cy="5757849"/>
            </a:xfrm>
          </p:grpSpPr>
          <p:grpSp>
            <p:nvGrpSpPr>
              <p:cNvPr id="554" name="Google Shape;554;p15"/>
              <p:cNvGrpSpPr/>
              <p:nvPr/>
            </p:nvGrpSpPr>
            <p:grpSpPr>
              <a:xfrm rot="-9775884">
                <a:off x="-1459172" y="3156958"/>
                <a:ext cx="3406169" cy="3399115"/>
                <a:chOff x="6888464" y="-1383307"/>
                <a:chExt cx="3406361" cy="3399307"/>
              </a:xfrm>
            </p:grpSpPr>
            <p:grpSp>
              <p:nvGrpSpPr>
                <p:cNvPr id="555" name="Google Shape;555;p15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556" name="Google Shape;556;p15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557" name="Google Shape;557;p15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558" name="Google Shape;558;p15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59" name="Google Shape;559;p15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560" name="Google Shape;560;p15"/>
                <p:cNvSpPr/>
                <p:nvPr/>
              </p:nvSpPr>
              <p:spPr>
                <a:xfrm rot="-2539449">
                  <a:off x="7360537" y="-861338"/>
                  <a:ext cx="2462217" cy="2355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561" name="Google Shape;561;p15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562" name="Google Shape;562;p15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3" name="Google Shape;563;p15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4" name="Google Shape;564;p15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9" name="Google Shape;569;p15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570" name="Google Shape;570;p15"/>
              <p:cNvGrpSpPr/>
              <p:nvPr/>
            </p:nvGrpSpPr>
            <p:grpSpPr>
              <a:xfrm rot="-2996445" flipH="1">
                <a:off x="8686164" y="4534621"/>
                <a:ext cx="740371" cy="757532"/>
                <a:chOff x="4391775" y="4244400"/>
                <a:chExt cx="715125" cy="731700"/>
              </a:xfrm>
            </p:grpSpPr>
            <p:sp>
              <p:nvSpPr>
                <p:cNvPr id="571" name="Google Shape;571;p15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72" name="Google Shape;572;p15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73" name="Google Shape;573;p15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574" name="Google Shape;574;p15"/>
              <p:cNvSpPr/>
              <p:nvPr/>
            </p:nvSpPr>
            <p:spPr>
              <a:xfrm flipH="1">
                <a:off x="8302980" y="1574146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 flipH="1">
                <a:off x="315937" y="1223249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 flipH="1">
                <a:off x="356337" y="279487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 flipH="1">
                <a:off x="8677455" y="3732860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78" name="Google Shape;578;p15"/>
            <p:cNvGrpSpPr/>
            <p:nvPr/>
          </p:nvGrpSpPr>
          <p:grpSpPr>
            <a:xfrm flipH="1">
              <a:off x="1302413" y="-362846"/>
              <a:ext cx="763146" cy="697824"/>
              <a:chOff x="3681125" y="1846650"/>
              <a:chExt cx="515500" cy="471375"/>
            </a:xfrm>
          </p:grpSpPr>
          <p:sp>
            <p:nvSpPr>
              <p:cNvPr id="579" name="Google Shape;579;p1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079734"/>
      </p:ext>
    </p:extLst>
  </p:cSld>
  <p:clrMapOvr>
    <a:masterClrMapping/>
  </p:clrMapOvr>
  <p:hf sldNum="0" hdr="0" ftr="0" dt="0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17"/>
          <p:cNvGrpSpPr/>
          <p:nvPr/>
        </p:nvGrpSpPr>
        <p:grpSpPr>
          <a:xfrm>
            <a:off x="-1796449" y="-2003259"/>
            <a:ext cx="15392988" cy="9869037"/>
            <a:chOff x="-1347337" y="-1502444"/>
            <a:chExt cx="11544741" cy="7401778"/>
          </a:xfrm>
        </p:grpSpPr>
        <p:sp>
          <p:nvSpPr>
            <p:cNvPr id="629" name="Google Shape;629;p17"/>
            <p:cNvSpPr/>
            <p:nvPr/>
          </p:nvSpPr>
          <p:spPr>
            <a:xfrm>
              <a:off x="-313432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17"/>
            <p:cNvSpPr/>
            <p:nvPr/>
          </p:nvSpPr>
          <p:spPr>
            <a:xfrm flipH="1">
              <a:off x="445594" y="35913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17"/>
            <p:cNvSpPr/>
            <p:nvPr/>
          </p:nvSpPr>
          <p:spPr>
            <a:xfrm flipH="1">
              <a:off x="3453480" y="261460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17"/>
            <p:cNvSpPr/>
            <p:nvPr/>
          </p:nvSpPr>
          <p:spPr>
            <a:xfrm flipH="1">
              <a:off x="5907324" y="4418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17"/>
            <p:cNvSpPr/>
            <p:nvPr/>
          </p:nvSpPr>
          <p:spPr>
            <a:xfrm flipH="1">
              <a:off x="2735420" y="434566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34" name="Google Shape;634;p17"/>
            <p:cNvGrpSpPr/>
            <p:nvPr/>
          </p:nvGrpSpPr>
          <p:grpSpPr>
            <a:xfrm flipH="1">
              <a:off x="-1347337" y="-1502444"/>
              <a:ext cx="3061683" cy="3220448"/>
              <a:chOff x="7173820" y="-1293869"/>
              <a:chExt cx="3061683" cy="3220448"/>
            </a:xfrm>
          </p:grpSpPr>
          <p:grpSp>
            <p:nvGrpSpPr>
              <p:cNvPr id="635" name="Google Shape;635;p1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36" name="Google Shape;636;p1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37" name="Google Shape;637;p1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38" name="Google Shape;638;p1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39" name="Google Shape;639;p1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640" name="Google Shape;640;p1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41" name="Google Shape;641;p1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42" name="Google Shape;642;p1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650" name="Google Shape;650;p17"/>
            <p:cNvGrpSpPr/>
            <p:nvPr/>
          </p:nvGrpSpPr>
          <p:grpSpPr>
            <a:xfrm rot="-2996445" flipH="1">
              <a:off x="8655948" y="2110909"/>
              <a:ext cx="740371" cy="757532"/>
              <a:chOff x="4391775" y="4244400"/>
              <a:chExt cx="715125" cy="73170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4" name="Google Shape;654;p17"/>
            <p:cNvGrpSpPr/>
            <p:nvPr/>
          </p:nvGrpSpPr>
          <p:grpSpPr>
            <a:xfrm flipH="1">
              <a:off x="3808848" y="4696629"/>
              <a:ext cx="763146" cy="697824"/>
              <a:chOff x="3681125" y="1846650"/>
              <a:chExt cx="515500" cy="471375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658" name="Google Shape;658;p17"/>
            <p:cNvSpPr/>
            <p:nvPr/>
          </p:nvSpPr>
          <p:spPr>
            <a:xfrm flipH="1">
              <a:off x="57764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59" name="Google Shape;659;p17"/>
            <p:cNvGrpSpPr/>
            <p:nvPr/>
          </p:nvGrpSpPr>
          <p:grpSpPr>
            <a:xfrm flipH="1">
              <a:off x="5855418" y="3798540"/>
              <a:ext cx="4341985" cy="2100795"/>
              <a:chOff x="-1013962" y="3673802"/>
              <a:chExt cx="4341985" cy="2100795"/>
            </a:xfrm>
          </p:grpSpPr>
          <p:grpSp>
            <p:nvGrpSpPr>
              <p:cNvPr id="660" name="Google Shape;660;p1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61" name="Google Shape;661;p1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63" name="Google Shape;663;p1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64" name="Google Shape;664;p1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5" name="Google Shape;665;p1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6" name="Google Shape;666;p1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7" name="Google Shape;667;p1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8" name="Google Shape;668;p1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9" name="Google Shape;669;p1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70" name="Google Shape;670;p1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71" name="Google Shape;671;p1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672" name="Google Shape;672;p1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73" name="Google Shape;673;p1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675" name="Google Shape;675;p17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6" name="Google Shape;676;p17"/>
          <p:cNvSpPr txBox="1">
            <a:spLocks noGrp="1"/>
          </p:cNvSpPr>
          <p:nvPr>
            <p:ph type="subTitle" idx="1"/>
          </p:nvPr>
        </p:nvSpPr>
        <p:spPr>
          <a:xfrm>
            <a:off x="94443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7" name="Google Shape;677;p17"/>
          <p:cNvSpPr txBox="1">
            <a:spLocks noGrp="1"/>
          </p:cNvSpPr>
          <p:nvPr>
            <p:ph type="subTitle" idx="2"/>
          </p:nvPr>
        </p:nvSpPr>
        <p:spPr>
          <a:xfrm>
            <a:off x="94443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17"/>
          <p:cNvSpPr txBox="1">
            <a:spLocks noGrp="1"/>
          </p:cNvSpPr>
          <p:nvPr>
            <p:ph type="subTitle" idx="3"/>
          </p:nvPr>
        </p:nvSpPr>
        <p:spPr>
          <a:xfrm>
            <a:off x="4344000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17"/>
          <p:cNvSpPr txBox="1">
            <a:spLocks noGrp="1"/>
          </p:cNvSpPr>
          <p:nvPr>
            <p:ph type="subTitle" idx="4"/>
          </p:nvPr>
        </p:nvSpPr>
        <p:spPr>
          <a:xfrm>
            <a:off x="4344000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subTitle" idx="5"/>
          </p:nvPr>
        </p:nvSpPr>
        <p:spPr>
          <a:xfrm>
            <a:off x="790996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7"/>
          <p:cNvSpPr txBox="1">
            <a:spLocks noGrp="1"/>
          </p:cNvSpPr>
          <p:nvPr>
            <p:ph type="subTitle" idx="6"/>
          </p:nvPr>
        </p:nvSpPr>
        <p:spPr>
          <a:xfrm>
            <a:off x="790996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8613860"/>
      </p:ext>
    </p:extLst>
  </p:cSld>
  <p:clrMapOvr>
    <a:masterClrMapping/>
  </p:clrMapOvr>
  <p:hf sldNum="0" hdr="0" ftr="0" dt="0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8"/>
          <p:cNvGrpSpPr/>
          <p:nvPr/>
        </p:nvGrpSpPr>
        <p:grpSpPr>
          <a:xfrm>
            <a:off x="-1179048" y="-1217627"/>
            <a:ext cx="15256653" cy="9552753"/>
            <a:chOff x="-884286" y="-913221"/>
            <a:chExt cx="11442490" cy="7164565"/>
          </a:xfrm>
        </p:grpSpPr>
        <p:sp>
          <p:nvSpPr>
            <p:cNvPr id="684" name="Google Shape;684;p18"/>
            <p:cNvSpPr/>
            <p:nvPr/>
          </p:nvSpPr>
          <p:spPr>
            <a:xfrm rot="-425420">
              <a:off x="-318923" y="4026314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8"/>
            <p:cNvSpPr/>
            <p:nvPr/>
          </p:nvSpPr>
          <p:spPr>
            <a:xfrm rot="10587449">
              <a:off x="8347598" y="290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8"/>
            <p:cNvSpPr/>
            <p:nvPr/>
          </p:nvSpPr>
          <p:spPr>
            <a:xfrm rot="10800000" flipH="1">
              <a:off x="2953241" y="45906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8"/>
            <p:cNvSpPr/>
            <p:nvPr/>
          </p:nvSpPr>
          <p:spPr>
            <a:xfrm rot="10800000" flipH="1">
              <a:off x="6344847" y="4476253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88" name="Google Shape;688;p18"/>
            <p:cNvGrpSpPr/>
            <p:nvPr/>
          </p:nvGrpSpPr>
          <p:grpSpPr>
            <a:xfrm rot="9990510" flipH="1">
              <a:off x="7035948" y="2703159"/>
              <a:ext cx="3190613" cy="3220433"/>
              <a:chOff x="7044875" y="-1293869"/>
              <a:chExt cx="3190628" cy="3220448"/>
            </a:xfrm>
          </p:grpSpPr>
          <p:grpSp>
            <p:nvGrpSpPr>
              <p:cNvPr id="689" name="Google Shape;689;p1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90" name="Google Shape;690;p1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91" name="Google Shape;691;p1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92" name="Google Shape;692;p1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93" name="Google Shape;693;p1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694" name="Google Shape;694;p1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95" name="Google Shape;695;p1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96" name="Google Shape;696;p1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704" name="Google Shape;704;p18"/>
            <p:cNvGrpSpPr/>
            <p:nvPr/>
          </p:nvGrpSpPr>
          <p:grpSpPr>
            <a:xfrm rot="7803555" flipH="1">
              <a:off x="3925607" y="4822905"/>
              <a:ext cx="740371" cy="757532"/>
              <a:chOff x="4391775" y="4244400"/>
              <a:chExt cx="715125" cy="731700"/>
            </a:xfrm>
          </p:grpSpPr>
          <p:sp>
            <p:nvSpPr>
              <p:cNvPr id="705" name="Google Shape;705;p1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08" name="Google Shape;708;p18"/>
            <p:cNvGrpSpPr/>
            <p:nvPr/>
          </p:nvGrpSpPr>
          <p:grpSpPr>
            <a:xfrm rot="10800000" flipH="1">
              <a:off x="7226432" y="-322295"/>
              <a:ext cx="763146" cy="697824"/>
              <a:chOff x="3681125" y="1846650"/>
              <a:chExt cx="515500" cy="471375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 rot="5650158">
              <a:off x="-1849769" y="277933"/>
              <a:ext cx="4341752" cy="2100682"/>
              <a:chOff x="-1013962" y="3673802"/>
              <a:chExt cx="4341985" cy="2100795"/>
            </a:xfrm>
          </p:grpSpPr>
          <p:grpSp>
            <p:nvGrpSpPr>
              <p:cNvPr id="713" name="Google Shape;713;p1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14" name="Google Shape;714;p1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16" name="Google Shape;716;p1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17" name="Google Shape;717;p1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18" name="Google Shape;718;p1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19" name="Google Shape;719;p1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0" name="Google Shape;720;p1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1" name="Google Shape;721;p1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2" name="Google Shape;722;p1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3" name="Google Shape;723;p1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4" name="Google Shape;724;p1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725" name="Google Shape;725;p1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26" name="Google Shape;726;p1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1"/>
          </p:nvPr>
        </p:nvSpPr>
        <p:spPr>
          <a:xfrm>
            <a:off x="2822557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2"/>
          </p:nvPr>
        </p:nvSpPr>
        <p:spPr>
          <a:xfrm>
            <a:off x="2822573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3"/>
          </p:nvPr>
        </p:nvSpPr>
        <p:spPr>
          <a:xfrm>
            <a:off x="7570324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4"/>
          </p:nvPr>
        </p:nvSpPr>
        <p:spPr>
          <a:xfrm>
            <a:off x="7570340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5"/>
          </p:nvPr>
        </p:nvSpPr>
        <p:spPr>
          <a:xfrm>
            <a:off x="2822540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subTitle" idx="6"/>
          </p:nvPr>
        </p:nvSpPr>
        <p:spPr>
          <a:xfrm>
            <a:off x="2822540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subTitle" idx="7"/>
          </p:nvPr>
        </p:nvSpPr>
        <p:spPr>
          <a:xfrm>
            <a:off x="7570307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ubTitle" idx="8"/>
          </p:nvPr>
        </p:nvSpPr>
        <p:spPr>
          <a:xfrm>
            <a:off x="7570307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5337163"/>
      </p:ext>
    </p:extLst>
  </p:cSld>
  <p:clrMapOvr>
    <a:masterClrMapping/>
  </p:clrMapOvr>
  <p:hf sldNum="0" hdr="0" ft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9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739" name="Google Shape;739;p19"/>
            <p:cNvSpPr/>
            <p:nvPr/>
          </p:nvSpPr>
          <p:spPr>
            <a:xfrm rot="-10089365" flipH="1">
              <a:off x="-647610" y="2334848"/>
              <a:ext cx="1508390" cy="1268387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9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41" name="Google Shape;741;p19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742" name="Google Shape;742;p1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743" name="Google Shape;743;p1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44" name="Google Shape;744;p1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5" name="Google Shape;745;p1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46" name="Google Shape;746;p1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747" name="Google Shape;747;p1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748" name="Google Shape;748;p1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749" name="Google Shape;749;p1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0" name="Google Shape;750;p1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1" name="Google Shape;751;p1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2" name="Google Shape;752;p1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3" name="Google Shape;753;p1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4" name="Google Shape;754;p1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5" name="Google Shape;755;p1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6" name="Google Shape;756;p1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757" name="Google Shape;757;p19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758" name="Google Shape;758;p1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1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61" name="Google Shape;761;p19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762" name="Google Shape;762;p1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766" name="Google Shape;766;p1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67" name="Google Shape;767;p1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8" name="Google Shape;768;p1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69" name="Google Shape;769;p1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70" name="Google Shape;770;p1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1" name="Google Shape;771;p1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2" name="Google Shape;772;p1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3" name="Google Shape;773;p1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4" name="Google Shape;774;p1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5" name="Google Shape;775;p1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6" name="Google Shape;776;p1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7" name="Google Shape;777;p1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778" name="Google Shape;778;p1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781" name="Google Shape;781;p19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84" name="Google Shape;784;p19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5" name="Google Shape;785;p19"/>
          <p:cNvSpPr txBox="1">
            <a:spLocks noGrp="1"/>
          </p:cNvSpPr>
          <p:nvPr>
            <p:ph type="subTitle" idx="1"/>
          </p:nvPr>
        </p:nvSpPr>
        <p:spPr>
          <a:xfrm>
            <a:off x="952784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6" name="Google Shape;786;p19"/>
          <p:cNvSpPr txBox="1">
            <a:spLocks noGrp="1"/>
          </p:cNvSpPr>
          <p:nvPr>
            <p:ph type="subTitle" idx="2"/>
          </p:nvPr>
        </p:nvSpPr>
        <p:spPr>
          <a:xfrm>
            <a:off x="952800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7" name="Google Shape;787;p19"/>
          <p:cNvSpPr txBox="1">
            <a:spLocks noGrp="1"/>
          </p:cNvSpPr>
          <p:nvPr>
            <p:ph type="subTitle" idx="3"/>
          </p:nvPr>
        </p:nvSpPr>
        <p:spPr>
          <a:xfrm>
            <a:off x="952767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8" name="Google Shape;788;p19"/>
          <p:cNvSpPr txBox="1">
            <a:spLocks noGrp="1"/>
          </p:cNvSpPr>
          <p:nvPr>
            <p:ph type="subTitle" idx="4"/>
          </p:nvPr>
        </p:nvSpPr>
        <p:spPr>
          <a:xfrm>
            <a:off x="952767" y="49383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subTitle" idx="5"/>
          </p:nvPr>
        </p:nvSpPr>
        <p:spPr>
          <a:xfrm>
            <a:off x="4510400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0" name="Google Shape;790;p19"/>
          <p:cNvSpPr txBox="1">
            <a:spLocks noGrp="1"/>
          </p:cNvSpPr>
          <p:nvPr>
            <p:ph type="subTitle" idx="6"/>
          </p:nvPr>
        </p:nvSpPr>
        <p:spPr>
          <a:xfrm>
            <a:off x="4510409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1" name="Google Shape;791;p19"/>
          <p:cNvSpPr txBox="1">
            <a:spLocks noGrp="1"/>
          </p:cNvSpPr>
          <p:nvPr>
            <p:ph type="subTitle" idx="7"/>
          </p:nvPr>
        </p:nvSpPr>
        <p:spPr>
          <a:xfrm>
            <a:off x="4510384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2" name="Google Shape;792;p19"/>
          <p:cNvSpPr txBox="1">
            <a:spLocks noGrp="1"/>
          </p:cNvSpPr>
          <p:nvPr>
            <p:ph type="subTitle" idx="8"/>
          </p:nvPr>
        </p:nvSpPr>
        <p:spPr>
          <a:xfrm>
            <a:off x="4510391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3" name="Google Shape;793;p19"/>
          <p:cNvSpPr txBox="1">
            <a:spLocks noGrp="1"/>
          </p:cNvSpPr>
          <p:nvPr>
            <p:ph type="subTitle" idx="9"/>
          </p:nvPr>
        </p:nvSpPr>
        <p:spPr>
          <a:xfrm>
            <a:off x="8068000" y="25546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4" name="Google Shape;794;p19"/>
          <p:cNvSpPr txBox="1">
            <a:spLocks noGrp="1"/>
          </p:cNvSpPr>
          <p:nvPr>
            <p:ph type="subTitle" idx="13"/>
          </p:nvPr>
        </p:nvSpPr>
        <p:spPr>
          <a:xfrm>
            <a:off x="8068001" y="31384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5" name="Google Shape;795;p19"/>
          <p:cNvSpPr txBox="1">
            <a:spLocks noGrp="1"/>
          </p:cNvSpPr>
          <p:nvPr>
            <p:ph type="subTitle" idx="14"/>
          </p:nvPr>
        </p:nvSpPr>
        <p:spPr>
          <a:xfrm>
            <a:off x="8067984" y="43544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19"/>
          <p:cNvSpPr txBox="1">
            <a:spLocks noGrp="1"/>
          </p:cNvSpPr>
          <p:nvPr>
            <p:ph type="subTitle" idx="15"/>
          </p:nvPr>
        </p:nvSpPr>
        <p:spPr>
          <a:xfrm>
            <a:off x="8067999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1678861"/>
      </p:ext>
    </p:extLst>
  </p:cSld>
  <p:clrMapOvr>
    <a:masterClrMapping/>
  </p:clrMapOvr>
  <p:hf sldNum="0" hdr="0" ft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0"/>
          <p:cNvSpPr txBox="1">
            <a:spLocks noGrp="1"/>
          </p:cNvSpPr>
          <p:nvPr>
            <p:ph type="subTitle" idx="1"/>
          </p:nvPr>
        </p:nvSpPr>
        <p:spPr>
          <a:xfrm>
            <a:off x="6597867" y="4806371"/>
            <a:ext cx="4299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9" name="Google Shape;799;p20"/>
          <p:cNvSpPr txBox="1">
            <a:spLocks noGrp="1"/>
          </p:cNvSpPr>
          <p:nvPr>
            <p:ph type="subTitle" idx="2"/>
          </p:nvPr>
        </p:nvSpPr>
        <p:spPr>
          <a:xfrm>
            <a:off x="4965600" y="1469567"/>
            <a:ext cx="5932000" cy="1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-1006816" y="-1194128"/>
            <a:ext cx="14481925" cy="9011659"/>
            <a:chOff x="-755112" y="-895596"/>
            <a:chExt cx="10861444" cy="6758744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-755112" y="-895596"/>
              <a:ext cx="10861444" cy="6758744"/>
              <a:chOff x="-755112" y="-895596"/>
              <a:chExt cx="10861444" cy="6758744"/>
            </a:xfrm>
          </p:grpSpPr>
          <p:sp>
            <p:nvSpPr>
              <p:cNvPr id="802" name="Google Shape;802;p20"/>
              <p:cNvSpPr/>
              <p:nvPr/>
            </p:nvSpPr>
            <p:spPr>
              <a:xfrm rot="10800000" flipH="1">
                <a:off x="4463416" y="361185"/>
                <a:ext cx="217168" cy="17632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 rot="10800000">
                <a:off x="8062050" y="36749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04" name="Google Shape;804;p20"/>
              <p:cNvGrpSpPr/>
              <p:nvPr/>
            </p:nvGrpSpPr>
            <p:grpSpPr>
              <a:xfrm>
                <a:off x="7240429" y="-895596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805" name="Google Shape;805;p2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806" name="Google Shape;806;p2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807" name="Google Shape;807;p2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808" name="Google Shape;808;p2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09" name="Google Shape;809;p2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810" name="Google Shape;810;p2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11" name="Google Shape;811;p2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812" name="Google Shape;812;p2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5" name="Google Shape;815;p2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6" name="Google Shape;816;p2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9" name="Google Shape;819;p2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-755112" y="376235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821" name="Google Shape;821;p2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822" name="Google Shape;822;p2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824" name="Google Shape;824;p2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825" name="Google Shape;825;p2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6" name="Google Shape;826;p2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7" name="Google Shape;827;p2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8" name="Google Shape;828;p2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9" name="Google Shape;829;p2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0" name="Google Shape;830;p2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1" name="Google Shape;831;p2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2" name="Google Shape;832;p2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833" name="Google Shape;833;p2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834" name="Google Shape;834;p2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35" name="Google Shape;835;p2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836" name="Google Shape;836;p20"/>
              <p:cNvSpPr/>
              <p:nvPr/>
            </p:nvSpPr>
            <p:spPr>
              <a:xfrm rot="10800000" flipH="1">
                <a:off x="588128" y="27431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38" name="Google Shape;838;p20"/>
            <p:cNvSpPr/>
            <p:nvPr/>
          </p:nvSpPr>
          <p:spPr>
            <a:xfrm rot="-126492">
              <a:off x="-225113" y="301686"/>
              <a:ext cx="1508325" cy="126833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0"/>
            <p:cNvSpPr/>
            <p:nvPr/>
          </p:nvSpPr>
          <p:spPr>
            <a:xfrm rot="10800000" flipH="1">
              <a:off x="1759455" y="420903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0"/>
            <p:cNvSpPr/>
            <p:nvPr/>
          </p:nvSpPr>
          <p:spPr>
            <a:xfrm rot="10800000" flipH="1">
              <a:off x="5815798" y="474399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1" name="Google Shape;841;p20"/>
          <p:cNvGrpSpPr/>
          <p:nvPr/>
        </p:nvGrpSpPr>
        <p:grpSpPr>
          <a:xfrm rot="2996445">
            <a:off x="3523811" y="-390055"/>
            <a:ext cx="987161" cy="1010043"/>
            <a:chOff x="4391775" y="4244400"/>
            <a:chExt cx="715125" cy="731700"/>
          </a:xfrm>
        </p:grpSpPr>
        <p:sp>
          <p:nvSpPr>
            <p:cNvPr id="842" name="Google Shape;842;p20"/>
            <p:cNvSpPr/>
            <p:nvPr/>
          </p:nvSpPr>
          <p:spPr>
            <a:xfrm>
              <a:off x="4391775" y="4244400"/>
              <a:ext cx="715125" cy="731700"/>
            </a:xfrm>
            <a:custGeom>
              <a:avLst/>
              <a:gdLst/>
              <a:ahLst/>
              <a:cxnLst/>
              <a:rect l="l" t="t" r="r" b="b"/>
              <a:pathLst>
                <a:path w="28605" h="29268" extrusionOk="0">
                  <a:moveTo>
                    <a:pt x="15770" y="550"/>
                  </a:moveTo>
                  <a:cubicBezTo>
                    <a:pt x="16901" y="550"/>
                    <a:pt x="18030" y="688"/>
                    <a:pt x="19130" y="988"/>
                  </a:cubicBezTo>
                  <a:cubicBezTo>
                    <a:pt x="27056" y="3134"/>
                    <a:pt x="28605" y="12907"/>
                    <a:pt x="26758" y="19820"/>
                  </a:cubicBezTo>
                  <a:cubicBezTo>
                    <a:pt x="26311" y="21548"/>
                    <a:pt x="25625" y="23217"/>
                    <a:pt x="24731" y="24766"/>
                  </a:cubicBezTo>
                  <a:cubicBezTo>
                    <a:pt x="24106" y="25809"/>
                    <a:pt x="23331" y="26912"/>
                    <a:pt x="22288" y="27597"/>
                  </a:cubicBezTo>
                  <a:cubicBezTo>
                    <a:pt x="21692" y="27954"/>
                    <a:pt x="21007" y="28163"/>
                    <a:pt x="20292" y="28252"/>
                  </a:cubicBezTo>
                  <a:cubicBezTo>
                    <a:pt x="19308" y="28431"/>
                    <a:pt x="18355" y="28550"/>
                    <a:pt x="17372" y="28640"/>
                  </a:cubicBezTo>
                  <a:cubicBezTo>
                    <a:pt x="16627" y="28703"/>
                    <a:pt x="15862" y="28738"/>
                    <a:pt x="15089" y="28738"/>
                  </a:cubicBezTo>
                  <a:cubicBezTo>
                    <a:pt x="10415" y="28738"/>
                    <a:pt x="5434" y="27452"/>
                    <a:pt x="2801" y="23336"/>
                  </a:cubicBezTo>
                  <a:cubicBezTo>
                    <a:pt x="2364" y="22665"/>
                    <a:pt x="2012" y="21966"/>
                    <a:pt x="1746" y="21239"/>
                  </a:cubicBezTo>
                  <a:lnTo>
                    <a:pt x="1746" y="21239"/>
                  </a:lnTo>
                  <a:cubicBezTo>
                    <a:pt x="1307" y="19763"/>
                    <a:pt x="1072" y="18286"/>
                    <a:pt x="983" y="16751"/>
                  </a:cubicBezTo>
                  <a:cubicBezTo>
                    <a:pt x="745" y="13682"/>
                    <a:pt x="1103" y="10464"/>
                    <a:pt x="2622" y="7752"/>
                  </a:cubicBezTo>
                  <a:cubicBezTo>
                    <a:pt x="4231" y="4832"/>
                    <a:pt x="7151" y="2806"/>
                    <a:pt x="10191" y="1614"/>
                  </a:cubicBezTo>
                  <a:cubicBezTo>
                    <a:pt x="11966" y="942"/>
                    <a:pt x="13870" y="550"/>
                    <a:pt x="15770" y="550"/>
                  </a:cubicBezTo>
                  <a:close/>
                  <a:moveTo>
                    <a:pt x="15687" y="0"/>
                  </a:moveTo>
                  <a:cubicBezTo>
                    <a:pt x="14592" y="0"/>
                    <a:pt x="13493" y="128"/>
                    <a:pt x="12425" y="363"/>
                  </a:cubicBezTo>
                  <a:cubicBezTo>
                    <a:pt x="9267" y="1078"/>
                    <a:pt x="6049" y="2746"/>
                    <a:pt x="3874" y="5190"/>
                  </a:cubicBezTo>
                  <a:cubicBezTo>
                    <a:pt x="119" y="9391"/>
                    <a:pt x="0" y="15827"/>
                    <a:pt x="1401" y="20982"/>
                  </a:cubicBezTo>
                  <a:cubicBezTo>
                    <a:pt x="1430" y="21101"/>
                    <a:pt x="1460" y="21220"/>
                    <a:pt x="1490" y="21340"/>
                  </a:cubicBezTo>
                  <a:cubicBezTo>
                    <a:pt x="1505" y="21394"/>
                    <a:pt x="1525" y="21439"/>
                    <a:pt x="1548" y="21472"/>
                  </a:cubicBezTo>
                  <a:lnTo>
                    <a:pt x="1548" y="21472"/>
                  </a:lnTo>
                  <a:cubicBezTo>
                    <a:pt x="2629" y="24299"/>
                    <a:pt x="4762" y="26594"/>
                    <a:pt x="7509" y="27805"/>
                  </a:cubicBezTo>
                  <a:cubicBezTo>
                    <a:pt x="9968" y="28920"/>
                    <a:pt x="12700" y="29267"/>
                    <a:pt x="15365" y="29267"/>
                  </a:cubicBezTo>
                  <a:cubicBezTo>
                    <a:pt x="15478" y="29267"/>
                    <a:pt x="15591" y="29267"/>
                    <a:pt x="15703" y="29265"/>
                  </a:cubicBezTo>
                  <a:cubicBezTo>
                    <a:pt x="17699" y="29265"/>
                    <a:pt x="19696" y="28997"/>
                    <a:pt x="21603" y="28521"/>
                  </a:cubicBezTo>
                  <a:cubicBezTo>
                    <a:pt x="22586" y="28252"/>
                    <a:pt x="23361" y="27478"/>
                    <a:pt x="23957" y="26703"/>
                  </a:cubicBezTo>
                  <a:cubicBezTo>
                    <a:pt x="24970" y="25392"/>
                    <a:pt x="25774" y="23932"/>
                    <a:pt x="26340" y="22353"/>
                  </a:cubicBezTo>
                  <a:cubicBezTo>
                    <a:pt x="27920" y="18270"/>
                    <a:pt x="28218" y="13771"/>
                    <a:pt x="27145" y="9510"/>
                  </a:cubicBezTo>
                  <a:cubicBezTo>
                    <a:pt x="26281" y="6143"/>
                    <a:pt x="24463" y="3015"/>
                    <a:pt x="21335" y="1346"/>
                  </a:cubicBezTo>
                  <a:cubicBezTo>
                    <a:pt x="19595" y="409"/>
                    <a:pt x="17647" y="0"/>
                    <a:pt x="1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434225" y="4314550"/>
              <a:ext cx="592225" cy="558725"/>
            </a:xfrm>
            <a:custGeom>
              <a:avLst/>
              <a:gdLst/>
              <a:ahLst/>
              <a:cxnLst/>
              <a:rect l="l" t="t" r="r" b="b"/>
              <a:pathLst>
                <a:path w="23689" h="22349" extrusionOk="0">
                  <a:moveTo>
                    <a:pt x="12524" y="547"/>
                  </a:moveTo>
                  <a:cubicBezTo>
                    <a:pt x="12794" y="547"/>
                    <a:pt x="13064" y="585"/>
                    <a:pt x="13320" y="656"/>
                  </a:cubicBezTo>
                  <a:cubicBezTo>
                    <a:pt x="13916" y="864"/>
                    <a:pt x="14512" y="1073"/>
                    <a:pt x="15108" y="1341"/>
                  </a:cubicBezTo>
                  <a:cubicBezTo>
                    <a:pt x="18773" y="2980"/>
                    <a:pt x="22914" y="6019"/>
                    <a:pt x="23093" y="10429"/>
                  </a:cubicBezTo>
                  <a:cubicBezTo>
                    <a:pt x="23122" y="11027"/>
                    <a:pt x="23068" y="11653"/>
                    <a:pt x="22959" y="12253"/>
                  </a:cubicBezTo>
                  <a:lnTo>
                    <a:pt x="22959" y="12253"/>
                  </a:lnTo>
                  <a:cubicBezTo>
                    <a:pt x="22942" y="12268"/>
                    <a:pt x="22927" y="12294"/>
                    <a:pt x="22914" y="12336"/>
                  </a:cubicBezTo>
                  <a:cubicBezTo>
                    <a:pt x="22646" y="13349"/>
                    <a:pt x="22259" y="14302"/>
                    <a:pt x="21782" y="15226"/>
                  </a:cubicBezTo>
                  <a:cubicBezTo>
                    <a:pt x="20888" y="17193"/>
                    <a:pt x="19517" y="18861"/>
                    <a:pt x="17789" y="20172"/>
                  </a:cubicBezTo>
                  <a:cubicBezTo>
                    <a:pt x="16182" y="21320"/>
                    <a:pt x="14240" y="21778"/>
                    <a:pt x="12274" y="21778"/>
                  </a:cubicBezTo>
                  <a:cubicBezTo>
                    <a:pt x="11688" y="21778"/>
                    <a:pt x="11100" y="21737"/>
                    <a:pt x="10519" y="21662"/>
                  </a:cubicBezTo>
                  <a:cubicBezTo>
                    <a:pt x="8016" y="21305"/>
                    <a:pt x="5602" y="20262"/>
                    <a:pt x="3934" y="18385"/>
                  </a:cubicBezTo>
                  <a:cubicBezTo>
                    <a:pt x="1" y="14004"/>
                    <a:pt x="2861" y="7449"/>
                    <a:pt x="6526" y="3874"/>
                  </a:cubicBezTo>
                  <a:cubicBezTo>
                    <a:pt x="7956" y="2503"/>
                    <a:pt x="9714" y="1192"/>
                    <a:pt x="11651" y="685"/>
                  </a:cubicBezTo>
                  <a:cubicBezTo>
                    <a:pt x="11931" y="592"/>
                    <a:pt x="12228" y="547"/>
                    <a:pt x="12524" y="547"/>
                  </a:cubicBezTo>
                  <a:close/>
                  <a:moveTo>
                    <a:pt x="12634" y="0"/>
                  </a:moveTo>
                  <a:cubicBezTo>
                    <a:pt x="11889" y="0"/>
                    <a:pt x="11145" y="179"/>
                    <a:pt x="10459" y="536"/>
                  </a:cubicBezTo>
                  <a:cubicBezTo>
                    <a:pt x="9506" y="954"/>
                    <a:pt x="8612" y="1490"/>
                    <a:pt x="7778" y="2145"/>
                  </a:cubicBezTo>
                  <a:cubicBezTo>
                    <a:pt x="5573" y="3814"/>
                    <a:pt x="3844" y="6019"/>
                    <a:pt x="2772" y="8552"/>
                  </a:cubicBezTo>
                  <a:cubicBezTo>
                    <a:pt x="1699" y="11144"/>
                    <a:pt x="1282" y="14124"/>
                    <a:pt x="2474" y="16776"/>
                  </a:cubicBezTo>
                  <a:cubicBezTo>
                    <a:pt x="3546" y="19070"/>
                    <a:pt x="5662" y="20709"/>
                    <a:pt x="8016" y="21543"/>
                  </a:cubicBezTo>
                  <a:cubicBezTo>
                    <a:pt x="9374" y="22056"/>
                    <a:pt x="10907" y="22349"/>
                    <a:pt x="12430" y="22349"/>
                  </a:cubicBezTo>
                  <a:cubicBezTo>
                    <a:pt x="13648" y="22349"/>
                    <a:pt x="14860" y="22162"/>
                    <a:pt x="15972" y="21752"/>
                  </a:cubicBezTo>
                  <a:cubicBezTo>
                    <a:pt x="19696" y="20381"/>
                    <a:pt x="22080" y="16567"/>
                    <a:pt x="23153" y="12932"/>
                  </a:cubicBezTo>
                  <a:cubicBezTo>
                    <a:pt x="23182" y="12842"/>
                    <a:pt x="23212" y="12753"/>
                    <a:pt x="23212" y="12664"/>
                  </a:cubicBezTo>
                  <a:cubicBezTo>
                    <a:pt x="23689" y="10280"/>
                    <a:pt x="23123" y="7807"/>
                    <a:pt x="21693" y="5840"/>
                  </a:cubicBezTo>
                  <a:cubicBezTo>
                    <a:pt x="20352" y="4082"/>
                    <a:pt x="18624" y="2622"/>
                    <a:pt x="16627" y="1609"/>
                  </a:cubicBezTo>
                  <a:cubicBezTo>
                    <a:pt x="15852" y="1162"/>
                    <a:pt x="15048" y="805"/>
                    <a:pt x="14214" y="477"/>
                  </a:cubicBezTo>
                  <a:cubicBezTo>
                    <a:pt x="13737" y="238"/>
                    <a:pt x="13201" y="89"/>
                    <a:pt x="12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566075" y="4418825"/>
              <a:ext cx="377700" cy="387475"/>
            </a:xfrm>
            <a:custGeom>
              <a:avLst/>
              <a:gdLst/>
              <a:ahLst/>
              <a:cxnLst/>
              <a:rect l="l" t="t" r="r" b="b"/>
              <a:pathLst>
                <a:path w="15108" h="15499" extrusionOk="0">
                  <a:moveTo>
                    <a:pt x="7661" y="581"/>
                  </a:moveTo>
                  <a:cubicBezTo>
                    <a:pt x="9320" y="581"/>
                    <a:pt x="10910" y="1118"/>
                    <a:pt x="12128" y="2533"/>
                  </a:cubicBezTo>
                  <a:cubicBezTo>
                    <a:pt x="12575" y="3219"/>
                    <a:pt x="12992" y="3934"/>
                    <a:pt x="13290" y="4708"/>
                  </a:cubicBezTo>
                  <a:cubicBezTo>
                    <a:pt x="13945" y="6258"/>
                    <a:pt x="14273" y="8016"/>
                    <a:pt x="13767" y="9655"/>
                  </a:cubicBezTo>
                  <a:cubicBezTo>
                    <a:pt x="12900" y="12505"/>
                    <a:pt x="9807" y="14962"/>
                    <a:pt x="6796" y="14962"/>
                  </a:cubicBezTo>
                  <a:cubicBezTo>
                    <a:pt x="6596" y="14962"/>
                    <a:pt x="6397" y="14951"/>
                    <a:pt x="6198" y="14929"/>
                  </a:cubicBezTo>
                  <a:cubicBezTo>
                    <a:pt x="2414" y="14512"/>
                    <a:pt x="448" y="10251"/>
                    <a:pt x="328" y="6884"/>
                  </a:cubicBezTo>
                  <a:cubicBezTo>
                    <a:pt x="269" y="5662"/>
                    <a:pt x="388" y="4262"/>
                    <a:pt x="984" y="3189"/>
                  </a:cubicBezTo>
                  <a:cubicBezTo>
                    <a:pt x="1371" y="2474"/>
                    <a:pt x="2265" y="2116"/>
                    <a:pt x="2980" y="1759"/>
                  </a:cubicBezTo>
                  <a:cubicBezTo>
                    <a:pt x="4423" y="1073"/>
                    <a:pt x="6073" y="581"/>
                    <a:pt x="7661" y="581"/>
                  </a:cubicBezTo>
                  <a:close/>
                  <a:moveTo>
                    <a:pt x="7748" y="1"/>
                  </a:moveTo>
                  <a:cubicBezTo>
                    <a:pt x="6198" y="30"/>
                    <a:pt x="4708" y="358"/>
                    <a:pt x="3338" y="1014"/>
                  </a:cubicBezTo>
                  <a:cubicBezTo>
                    <a:pt x="2802" y="1222"/>
                    <a:pt x="2295" y="1490"/>
                    <a:pt x="1788" y="1788"/>
                  </a:cubicBezTo>
                  <a:cubicBezTo>
                    <a:pt x="1461" y="1937"/>
                    <a:pt x="1163" y="2176"/>
                    <a:pt x="924" y="2474"/>
                  </a:cubicBezTo>
                  <a:cubicBezTo>
                    <a:pt x="179" y="3457"/>
                    <a:pt x="60" y="4917"/>
                    <a:pt x="30" y="6079"/>
                  </a:cubicBezTo>
                  <a:cubicBezTo>
                    <a:pt x="1" y="7956"/>
                    <a:pt x="418" y="9774"/>
                    <a:pt x="1252" y="11442"/>
                  </a:cubicBezTo>
                  <a:cubicBezTo>
                    <a:pt x="2116" y="13111"/>
                    <a:pt x="3397" y="14631"/>
                    <a:pt x="5215" y="15227"/>
                  </a:cubicBezTo>
                  <a:cubicBezTo>
                    <a:pt x="5779" y="15413"/>
                    <a:pt x="6351" y="15499"/>
                    <a:pt x="6921" y="15499"/>
                  </a:cubicBezTo>
                  <a:cubicBezTo>
                    <a:pt x="9727" y="15499"/>
                    <a:pt x="12464" y="13417"/>
                    <a:pt x="13677" y="10966"/>
                  </a:cubicBezTo>
                  <a:cubicBezTo>
                    <a:pt x="15107" y="8135"/>
                    <a:pt x="14005" y="4531"/>
                    <a:pt x="12218" y="2117"/>
                  </a:cubicBezTo>
                  <a:lnTo>
                    <a:pt x="12218" y="2117"/>
                  </a:lnTo>
                  <a:cubicBezTo>
                    <a:pt x="12218" y="2117"/>
                    <a:pt x="12218" y="2117"/>
                    <a:pt x="12217" y="2116"/>
                  </a:cubicBezTo>
                  <a:lnTo>
                    <a:pt x="12217" y="2116"/>
                  </a:lnTo>
                  <a:cubicBezTo>
                    <a:pt x="12217" y="2116"/>
                    <a:pt x="12217" y="2116"/>
                    <a:pt x="12217" y="2116"/>
                  </a:cubicBezTo>
                  <a:cubicBezTo>
                    <a:pt x="12208" y="2104"/>
                    <a:pt x="12199" y="2094"/>
                    <a:pt x="12191" y="2085"/>
                  </a:cubicBezTo>
                  <a:lnTo>
                    <a:pt x="12191" y="2085"/>
                  </a:lnTo>
                  <a:cubicBezTo>
                    <a:pt x="11060" y="764"/>
                    <a:pt x="9433" y="30"/>
                    <a:pt x="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80958158"/>
      </p:ext>
    </p:extLst>
  </p:cSld>
  <p:clrMapOvr>
    <a:masterClrMapping/>
  </p:clrMapOvr>
  <p:hf sldNum="0" hdr="0" ftr="0" dt="0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21"/>
          <p:cNvGrpSpPr/>
          <p:nvPr/>
        </p:nvGrpSpPr>
        <p:grpSpPr>
          <a:xfrm>
            <a:off x="-2580176" y="-1834028"/>
            <a:ext cx="16041931" cy="9989295"/>
            <a:chOff x="-1935132" y="-1375521"/>
            <a:chExt cx="12031448" cy="7491971"/>
          </a:xfrm>
        </p:grpSpPr>
        <p:grpSp>
          <p:nvGrpSpPr>
            <p:cNvPr id="847" name="Google Shape;847;p21"/>
            <p:cNvGrpSpPr/>
            <p:nvPr/>
          </p:nvGrpSpPr>
          <p:grpSpPr>
            <a:xfrm rot="-6097879">
              <a:off x="-1630197" y="-1064316"/>
              <a:ext cx="3406135" cy="3399081"/>
              <a:chOff x="6888464" y="-1383307"/>
              <a:chExt cx="3406361" cy="3399307"/>
            </a:xfrm>
          </p:grpSpPr>
          <p:grpSp>
            <p:nvGrpSpPr>
              <p:cNvPr id="848" name="Google Shape;848;p21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849" name="Google Shape;849;p21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50" name="Google Shape;850;p2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851" name="Google Shape;851;p2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2" name="Google Shape;852;p2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853" name="Google Shape;853;p21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4" name="Google Shape;854;p21"/>
              <p:cNvGrpSpPr/>
              <p:nvPr/>
            </p:nvGrpSpPr>
            <p:grpSpPr>
              <a:xfrm rot="-3298310">
                <a:off x="8241542" y="-442295"/>
                <a:ext cx="768164" cy="931635"/>
                <a:chOff x="8617645" y="-547855"/>
                <a:chExt cx="768135" cy="931601"/>
              </a:xfrm>
            </p:grpSpPr>
            <p:sp>
              <p:nvSpPr>
                <p:cNvPr id="855" name="Google Shape;855;p2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8744506" y="-293390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9000494" y="-547855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63" name="Google Shape;863;p21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864" name="Google Shape;864;p21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67" name="Google Shape;867;p2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868" name="Google Shape;868;p2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69" name="Google Shape;869;p2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0" name="Google Shape;870;p2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1" name="Google Shape;871;p2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2" name="Google Shape;872;p2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3" name="Google Shape;873;p2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876" name="Google Shape;876;p2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877" name="Google Shape;877;p2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79" name="Google Shape;879;p21"/>
            <p:cNvGrpSpPr/>
            <p:nvPr/>
          </p:nvGrpSpPr>
          <p:grpSpPr>
            <a:xfrm rot="2996445">
              <a:off x="7165971" y="323134"/>
              <a:ext cx="740371" cy="757532"/>
              <a:chOff x="4391775" y="4244400"/>
              <a:chExt cx="715125" cy="731700"/>
            </a:xfrm>
          </p:grpSpPr>
          <p:sp>
            <p:nvSpPr>
              <p:cNvPr id="880" name="Google Shape;880;p2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83" name="Google Shape;883;p21"/>
            <p:cNvGrpSpPr/>
            <p:nvPr/>
          </p:nvGrpSpPr>
          <p:grpSpPr>
            <a:xfrm>
              <a:off x="1651747" y="4738529"/>
              <a:ext cx="763146" cy="697824"/>
              <a:chOff x="3681125" y="1846650"/>
              <a:chExt cx="515500" cy="471375"/>
            </a:xfrm>
          </p:grpSpPr>
          <p:sp>
            <p:nvSpPr>
              <p:cNvPr id="884" name="Google Shape;884;p2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4464892" y="48909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21"/>
            <p:cNvSpPr/>
            <p:nvPr/>
          </p:nvSpPr>
          <p:spPr>
            <a:xfrm rot="-10530021" flipH="1">
              <a:off x="-366959" y="37082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21"/>
            <p:cNvSpPr/>
            <p:nvPr/>
          </p:nvSpPr>
          <p:spPr>
            <a:xfrm rot="-1061858" flipH="1">
              <a:off x="7616711" y="1536842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1" name="Google Shape;891;p21"/>
          <p:cNvSpPr txBox="1">
            <a:spLocks noGrp="1"/>
          </p:cNvSpPr>
          <p:nvPr>
            <p:ph type="title" hasCustomPrompt="1"/>
          </p:nvPr>
        </p:nvSpPr>
        <p:spPr>
          <a:xfrm>
            <a:off x="2844573" y="742067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2" name="Google Shape;892;p21"/>
          <p:cNvSpPr txBox="1">
            <a:spLocks noGrp="1"/>
          </p:cNvSpPr>
          <p:nvPr>
            <p:ph type="subTitle" idx="1"/>
          </p:nvPr>
        </p:nvSpPr>
        <p:spPr>
          <a:xfrm>
            <a:off x="1339777" y="1876067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3" name="Google Shape;893;p21"/>
          <p:cNvSpPr txBox="1">
            <a:spLocks noGrp="1"/>
          </p:cNvSpPr>
          <p:nvPr>
            <p:ph type="title" idx="2" hasCustomPrompt="1"/>
          </p:nvPr>
        </p:nvSpPr>
        <p:spPr>
          <a:xfrm>
            <a:off x="2844573" y="2541000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>
            <a:spLocks noGrp="1"/>
          </p:cNvSpPr>
          <p:nvPr>
            <p:ph type="subTitle" idx="3"/>
          </p:nvPr>
        </p:nvSpPr>
        <p:spPr>
          <a:xfrm>
            <a:off x="1339764" y="3675196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21"/>
          <p:cNvSpPr txBox="1">
            <a:spLocks noGrp="1"/>
          </p:cNvSpPr>
          <p:nvPr>
            <p:ph type="title" idx="4" hasCustomPrompt="1"/>
          </p:nvPr>
        </p:nvSpPr>
        <p:spPr>
          <a:xfrm>
            <a:off x="2844627" y="4340133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>
            <a:spLocks noGrp="1"/>
          </p:cNvSpPr>
          <p:nvPr>
            <p:ph type="subTitle" idx="5"/>
          </p:nvPr>
        </p:nvSpPr>
        <p:spPr>
          <a:xfrm>
            <a:off x="1339836" y="5474333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038967"/>
      </p:ext>
    </p:extLst>
  </p:cSld>
  <p:clrMapOvr>
    <a:masterClrMapping/>
  </p:clrMapOvr>
  <p:hf sldNum="0" hdr="0" ft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99" name="Google Shape;899;p22"/>
          <p:cNvGrpSpPr/>
          <p:nvPr/>
        </p:nvGrpSpPr>
        <p:grpSpPr>
          <a:xfrm>
            <a:off x="-1842515" y="-1233712"/>
            <a:ext cx="15241425" cy="9605875"/>
            <a:chOff x="-1381887" y="-925284"/>
            <a:chExt cx="11431069" cy="7204406"/>
          </a:xfrm>
        </p:grpSpPr>
        <p:sp>
          <p:nvSpPr>
            <p:cNvPr id="900" name="Google Shape;900;p22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01" name="Google Shape;901;p22"/>
            <p:cNvGrpSpPr/>
            <p:nvPr/>
          </p:nvGrpSpPr>
          <p:grpSpPr>
            <a:xfrm>
              <a:off x="-1381887" y="-925284"/>
              <a:ext cx="11431069" cy="7204406"/>
              <a:chOff x="-1381887" y="-925284"/>
              <a:chExt cx="11431069" cy="7204406"/>
            </a:xfrm>
          </p:grpSpPr>
          <p:sp>
            <p:nvSpPr>
              <p:cNvPr id="902" name="Google Shape;902;p22"/>
              <p:cNvSpPr/>
              <p:nvPr/>
            </p:nvSpPr>
            <p:spPr>
              <a:xfrm rot="-269979">
                <a:off x="-7725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10800000">
                <a:off x="8464775" y="2404940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04" name="Google Shape;904;p22"/>
              <p:cNvGrpSpPr/>
              <p:nvPr/>
            </p:nvGrpSpPr>
            <p:grpSpPr>
              <a:xfrm>
                <a:off x="7183279" y="-925284"/>
                <a:ext cx="2865902" cy="2866186"/>
                <a:chOff x="7458517" y="-1168209"/>
                <a:chExt cx="2865902" cy="2866186"/>
              </a:xfrm>
            </p:grpSpPr>
            <p:grpSp>
              <p:nvGrpSpPr>
                <p:cNvPr id="905" name="Google Shape;905;p22"/>
                <p:cNvGrpSpPr/>
                <p:nvPr/>
              </p:nvGrpSpPr>
              <p:grpSpPr>
                <a:xfrm>
                  <a:off x="7458517" y="-1167431"/>
                  <a:ext cx="2865902" cy="2666882"/>
                  <a:chOff x="7458517" y="-1167431"/>
                  <a:chExt cx="2865902" cy="2666882"/>
                </a:xfrm>
              </p:grpSpPr>
              <p:sp>
                <p:nvSpPr>
                  <p:cNvPr id="906" name="Google Shape;906;p22"/>
                  <p:cNvSpPr/>
                  <p:nvPr/>
                </p:nvSpPr>
                <p:spPr>
                  <a:xfrm rot="5202986" flipH="1">
                    <a:off x="7634037" y="-11971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907" name="Google Shape;907;p22"/>
                  <p:cNvGrpSpPr/>
                  <p:nvPr/>
                </p:nvGrpSpPr>
                <p:grpSpPr>
                  <a:xfrm rot="8100000">
                    <a:off x="9167714" y="931320"/>
                    <a:ext cx="70212" cy="266577"/>
                    <a:chOff x="5411831" y="3863031"/>
                    <a:chExt cx="70213" cy="266579"/>
                  </a:xfrm>
                </p:grpSpPr>
                <p:sp>
                  <p:nvSpPr>
                    <p:cNvPr id="908" name="Google Shape;908;p22"/>
                    <p:cNvSpPr/>
                    <p:nvPr/>
                  </p:nvSpPr>
                  <p:spPr>
                    <a:xfrm>
                      <a:off x="5421408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09" name="Google Shape;909;p22"/>
                    <p:cNvSpPr/>
                    <p:nvPr/>
                  </p:nvSpPr>
                  <p:spPr>
                    <a:xfrm>
                      <a:off x="5411831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910" name="Google Shape;910;p22"/>
                <p:cNvSpPr/>
                <p:nvPr/>
              </p:nvSpPr>
              <p:spPr>
                <a:xfrm rot="4740398" flipH="1">
                  <a:off x="7702222" y="-9128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11" name="Google Shape;911;p22"/>
                <p:cNvGrpSpPr/>
                <p:nvPr/>
              </p:nvGrpSpPr>
              <p:grpSpPr>
                <a:xfrm rot="-3298310">
                  <a:off x="8497070" y="-594122"/>
                  <a:ext cx="781177" cy="840852"/>
                  <a:chOff x="8923026" y="-401096"/>
                  <a:chExt cx="781149" cy="840821"/>
                </a:xfrm>
              </p:grpSpPr>
              <p:sp>
                <p:nvSpPr>
                  <p:cNvPr id="912" name="Google Shape;912;p22"/>
                  <p:cNvSpPr/>
                  <p:nvPr/>
                </p:nvSpPr>
                <p:spPr>
                  <a:xfrm>
                    <a:off x="8936039" y="21813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3" name="Google Shape;913;p22"/>
                  <p:cNvSpPr/>
                  <p:nvPr/>
                </p:nvSpPr>
                <p:spPr>
                  <a:xfrm>
                    <a:off x="9123702" y="35128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4" name="Google Shape;914;p22"/>
                  <p:cNvSpPr/>
                  <p:nvPr/>
                </p:nvSpPr>
                <p:spPr>
                  <a:xfrm>
                    <a:off x="8923026" y="-17689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5" name="Google Shape;915;p22"/>
                  <p:cNvSpPr/>
                  <p:nvPr/>
                </p:nvSpPr>
                <p:spPr>
                  <a:xfrm>
                    <a:off x="9109078" y="-40109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6" name="Google Shape;916;p22"/>
                  <p:cNvSpPr/>
                  <p:nvPr/>
                </p:nvSpPr>
                <p:spPr>
                  <a:xfrm>
                    <a:off x="9582063" y="17249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7" name="Google Shape;917;p22"/>
                  <p:cNvSpPr/>
                  <p:nvPr/>
                </p:nvSpPr>
                <p:spPr>
                  <a:xfrm>
                    <a:off x="9255888" y="-15207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8" name="Google Shape;918;p22"/>
                  <p:cNvSpPr/>
                  <p:nvPr/>
                </p:nvSpPr>
                <p:spPr>
                  <a:xfrm>
                    <a:off x="9308868" y="25403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9" name="Google Shape;919;p22"/>
                  <p:cNvSpPr/>
                  <p:nvPr/>
                </p:nvSpPr>
                <p:spPr>
                  <a:xfrm>
                    <a:off x="9118022" y="30473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20" name="Google Shape;920;p22"/>
              <p:cNvGrpSpPr/>
              <p:nvPr/>
            </p:nvGrpSpPr>
            <p:grpSpPr>
              <a:xfrm rot="2996445">
                <a:off x="5447196" y="4747696"/>
                <a:ext cx="740371" cy="757532"/>
                <a:chOff x="4391775" y="4244400"/>
                <a:chExt cx="715125" cy="731700"/>
              </a:xfrm>
            </p:grpSpPr>
            <p:sp>
              <p:nvSpPr>
                <p:cNvPr id="921" name="Google Shape;921;p2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24" name="Google Shape;924;p22"/>
              <p:cNvGrpSpPr/>
              <p:nvPr/>
            </p:nvGrpSpPr>
            <p:grpSpPr>
              <a:xfrm>
                <a:off x="-414053" y="234129"/>
                <a:ext cx="763146" cy="697824"/>
                <a:chOff x="3681125" y="1846650"/>
                <a:chExt cx="515500" cy="471375"/>
              </a:xfrm>
            </p:grpSpPr>
            <p:sp>
              <p:nvSpPr>
                <p:cNvPr id="925" name="Google Shape;925;p2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28" name="Google Shape;928;p22"/>
              <p:cNvGrpSpPr/>
              <p:nvPr/>
            </p:nvGrpSpPr>
            <p:grpSpPr>
              <a:xfrm>
                <a:off x="-1381887" y="4178327"/>
                <a:ext cx="4341985" cy="2100795"/>
                <a:chOff x="-1166362" y="3826202"/>
                <a:chExt cx="4341985" cy="2100795"/>
              </a:xfrm>
            </p:grpSpPr>
            <p:grpSp>
              <p:nvGrpSpPr>
                <p:cNvPr id="929" name="Google Shape;929;p22"/>
                <p:cNvGrpSpPr/>
                <p:nvPr/>
              </p:nvGrpSpPr>
              <p:grpSpPr>
                <a:xfrm>
                  <a:off x="-1166362" y="3826202"/>
                  <a:ext cx="4341985" cy="2100795"/>
                  <a:chOff x="-982587" y="4176790"/>
                  <a:chExt cx="4341985" cy="2100795"/>
                </a:xfrm>
              </p:grpSpPr>
              <p:sp>
                <p:nvSpPr>
                  <p:cNvPr id="930" name="Google Shape;930;p22"/>
                  <p:cNvSpPr/>
                  <p:nvPr/>
                </p:nvSpPr>
                <p:spPr>
                  <a:xfrm>
                    <a:off x="-982587" y="41767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31" name="Google Shape;931;p22"/>
                  <p:cNvSpPr/>
                  <p:nvPr/>
                </p:nvSpPr>
                <p:spPr>
                  <a:xfrm>
                    <a:off x="-468790" y="43243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932" name="Google Shape;932;p22"/>
                  <p:cNvGrpSpPr/>
                  <p:nvPr/>
                </p:nvGrpSpPr>
                <p:grpSpPr>
                  <a:xfrm>
                    <a:off x="22164" y="4995046"/>
                    <a:ext cx="824338" cy="865398"/>
                    <a:chOff x="-25448" y="4789746"/>
                    <a:chExt cx="824338" cy="865398"/>
                  </a:xfrm>
                </p:grpSpPr>
                <p:sp>
                  <p:nvSpPr>
                    <p:cNvPr id="933" name="Google Shape;933;p22"/>
                    <p:cNvSpPr/>
                    <p:nvPr/>
                  </p:nvSpPr>
                  <p:spPr>
                    <a:xfrm>
                      <a:off x="635080" y="54507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4" name="Google Shape;934;p22"/>
                    <p:cNvSpPr/>
                    <p:nvPr/>
                  </p:nvSpPr>
                  <p:spPr>
                    <a:xfrm>
                      <a:off x="705584" y="51946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5" name="Google Shape;935;p22"/>
                    <p:cNvSpPr/>
                    <p:nvPr/>
                  </p:nvSpPr>
                  <p:spPr>
                    <a:xfrm>
                      <a:off x="250688" y="55567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6" name="Google Shape;936;p22"/>
                    <p:cNvSpPr/>
                    <p:nvPr/>
                  </p:nvSpPr>
                  <p:spPr>
                    <a:xfrm>
                      <a:off x="-25448" y="54180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7" name="Google Shape;937;p22"/>
                    <p:cNvSpPr/>
                    <p:nvPr/>
                  </p:nvSpPr>
                  <p:spPr>
                    <a:xfrm>
                      <a:off x="377919" y="47897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8" name="Google Shape;938;p22"/>
                    <p:cNvSpPr/>
                    <p:nvPr/>
                  </p:nvSpPr>
                  <p:spPr>
                    <a:xfrm>
                      <a:off x="152223" y="51523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9" name="Google Shape;939;p22"/>
                    <p:cNvSpPr/>
                    <p:nvPr/>
                  </p:nvSpPr>
                  <p:spPr>
                    <a:xfrm>
                      <a:off x="548742" y="50604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40" name="Google Shape;940;p22"/>
                    <p:cNvSpPr/>
                    <p:nvPr/>
                  </p:nvSpPr>
                  <p:spPr>
                    <a:xfrm>
                      <a:off x="397056" y="53007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941" name="Google Shape;941;p22"/>
                <p:cNvGrpSpPr/>
                <p:nvPr/>
              </p:nvGrpSpPr>
              <p:grpSpPr>
                <a:xfrm rot="-5189473">
                  <a:off x="1931519" y="4564260"/>
                  <a:ext cx="70211" cy="266572"/>
                  <a:chOff x="5573677" y="3720240"/>
                  <a:chExt cx="70213" cy="266579"/>
                </a:xfrm>
              </p:grpSpPr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5583255" y="3720240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5573677" y="3926931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944" name="Google Shape;944;p22"/>
              <p:cNvSpPr/>
              <p:nvPr/>
            </p:nvSpPr>
            <p:spPr>
              <a:xfrm rot="10800000" flipH="1">
                <a:off x="349105" y="3681291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 rot="10800000" flipH="1">
                <a:off x="4520398" y="4844644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 rot="10800000" flipH="1">
                <a:off x="8522280" y="4558728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948" name="Google Shape;948;p22"/>
          <p:cNvSpPr txBox="1">
            <a:spLocks noGrp="1"/>
          </p:cNvSpPr>
          <p:nvPr>
            <p:ph type="title" idx="2" hasCustomPrompt="1"/>
          </p:nvPr>
        </p:nvSpPr>
        <p:spPr>
          <a:xfrm>
            <a:off x="952800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49" name="Google Shape;949;p22"/>
          <p:cNvSpPr txBox="1">
            <a:spLocks noGrp="1"/>
          </p:cNvSpPr>
          <p:nvPr>
            <p:ph type="subTitle" idx="1"/>
          </p:nvPr>
        </p:nvSpPr>
        <p:spPr>
          <a:xfrm>
            <a:off x="952767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22"/>
          <p:cNvSpPr txBox="1">
            <a:spLocks noGrp="1"/>
          </p:cNvSpPr>
          <p:nvPr>
            <p:ph type="subTitle" idx="3"/>
          </p:nvPr>
        </p:nvSpPr>
        <p:spPr>
          <a:xfrm>
            <a:off x="952800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 idx="4" hasCustomPrompt="1"/>
          </p:nvPr>
        </p:nvSpPr>
        <p:spPr>
          <a:xfrm>
            <a:off x="4419823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5"/>
          </p:nvPr>
        </p:nvSpPr>
        <p:spPr>
          <a:xfrm>
            <a:off x="4419776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6"/>
          </p:nvPr>
        </p:nvSpPr>
        <p:spPr>
          <a:xfrm>
            <a:off x="4419808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4" name="Google Shape;954;p22"/>
          <p:cNvSpPr txBox="1">
            <a:spLocks noGrp="1"/>
          </p:cNvSpPr>
          <p:nvPr>
            <p:ph type="title" idx="7" hasCustomPrompt="1"/>
          </p:nvPr>
        </p:nvSpPr>
        <p:spPr>
          <a:xfrm>
            <a:off x="7886861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5" name="Google Shape;955;p22"/>
          <p:cNvSpPr txBox="1">
            <a:spLocks noGrp="1"/>
          </p:cNvSpPr>
          <p:nvPr>
            <p:ph type="subTitle" idx="8"/>
          </p:nvPr>
        </p:nvSpPr>
        <p:spPr>
          <a:xfrm>
            <a:off x="7886801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6" name="Google Shape;956;p22"/>
          <p:cNvSpPr txBox="1">
            <a:spLocks noGrp="1"/>
          </p:cNvSpPr>
          <p:nvPr>
            <p:ph type="subTitle" idx="9"/>
          </p:nvPr>
        </p:nvSpPr>
        <p:spPr>
          <a:xfrm>
            <a:off x="7886833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557389"/>
      </p:ext>
    </p:extLst>
  </p:cSld>
  <p:clrMapOvr>
    <a:masterClrMapping/>
  </p:clrMapOvr>
  <p:hf sldNum="0" hdr="0" ft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23"/>
          <p:cNvGrpSpPr/>
          <p:nvPr/>
        </p:nvGrpSpPr>
        <p:grpSpPr>
          <a:xfrm>
            <a:off x="-2056635" y="-1794998"/>
            <a:ext cx="15609788" cy="10223780"/>
            <a:chOff x="-1542477" y="-1346249"/>
            <a:chExt cx="11707341" cy="7667835"/>
          </a:xfrm>
        </p:grpSpPr>
        <p:sp>
          <p:nvSpPr>
            <p:cNvPr id="959" name="Google Shape;959;p23"/>
            <p:cNvSpPr/>
            <p:nvPr/>
          </p:nvSpPr>
          <p:spPr>
            <a:xfrm flipH="1">
              <a:off x="296019" y="306521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23"/>
            <p:cNvSpPr/>
            <p:nvPr/>
          </p:nvSpPr>
          <p:spPr>
            <a:xfrm flipH="1">
              <a:off x="5167492" y="309784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23"/>
            <p:cNvSpPr/>
            <p:nvPr/>
          </p:nvSpPr>
          <p:spPr>
            <a:xfrm flipH="1">
              <a:off x="3457658" y="4674778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62" name="Google Shape;962;p23"/>
            <p:cNvGrpSpPr/>
            <p:nvPr/>
          </p:nvGrpSpPr>
          <p:grpSpPr>
            <a:xfrm flipH="1">
              <a:off x="1914285" y="4674766"/>
              <a:ext cx="763146" cy="697824"/>
              <a:chOff x="3681125" y="1846650"/>
              <a:chExt cx="515500" cy="471375"/>
            </a:xfrm>
          </p:grpSpPr>
          <p:sp>
            <p:nvSpPr>
              <p:cNvPr id="963" name="Google Shape;963;p23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66" name="Google Shape;966;p23"/>
            <p:cNvSpPr/>
            <p:nvPr/>
          </p:nvSpPr>
          <p:spPr>
            <a:xfrm rot="10374580">
              <a:off x="7519794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23"/>
            <p:cNvSpPr/>
            <p:nvPr/>
          </p:nvSpPr>
          <p:spPr>
            <a:xfrm rot="-10587449" flipH="1">
              <a:off x="-271733" y="36515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23"/>
            <p:cNvSpPr/>
            <p:nvPr/>
          </p:nvSpPr>
          <p:spPr>
            <a:xfrm flipH="1">
              <a:off x="645584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69" name="Google Shape;969;p23"/>
            <p:cNvGrpSpPr/>
            <p:nvPr/>
          </p:nvGrpSpPr>
          <p:grpSpPr>
            <a:xfrm rot="-809490" flipH="1">
              <a:off x="-1210835" y="-1018496"/>
              <a:ext cx="3190613" cy="3220433"/>
              <a:chOff x="7044875" y="-1293869"/>
              <a:chExt cx="3190628" cy="3220448"/>
            </a:xfrm>
          </p:grpSpPr>
          <p:grpSp>
            <p:nvGrpSpPr>
              <p:cNvPr id="970" name="Google Shape;970;p2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971" name="Google Shape;971;p2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72" name="Google Shape;972;p2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973" name="Google Shape;973;p2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74" name="Google Shape;974;p2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975" name="Google Shape;975;p2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76" name="Google Shape;976;p2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977" name="Google Shape;977;p2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78" name="Google Shape;978;p2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79" name="Google Shape;979;p2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0" name="Google Shape;980;p2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1" name="Google Shape;981;p2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2" name="Google Shape;982;p2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3" name="Google Shape;983;p2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985" name="Google Shape;985;p23"/>
            <p:cNvGrpSpPr/>
            <p:nvPr/>
          </p:nvGrpSpPr>
          <p:grpSpPr>
            <a:xfrm rot="-5010705">
              <a:off x="6704863" y="2995390"/>
              <a:ext cx="4342007" cy="2100806"/>
              <a:chOff x="-1013962" y="3673802"/>
              <a:chExt cx="4341985" cy="2100795"/>
            </a:xfrm>
          </p:grpSpPr>
          <p:grpSp>
            <p:nvGrpSpPr>
              <p:cNvPr id="986" name="Google Shape;986;p2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987" name="Google Shape;987;p2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89" name="Google Shape;989;p2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90" name="Google Shape;990;p2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2" name="Google Shape;992;p2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3" name="Google Shape;993;p2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4" name="Google Shape;994;p2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5" name="Google Shape;995;p2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6" name="Google Shape;996;p2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7" name="Google Shape;997;p2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98" name="Google Shape;998;p2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999" name="Google Shape;999;p2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0" name="Google Shape;1000;p2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001" name="Google Shape;1001;p23"/>
          <p:cNvSpPr txBox="1">
            <a:spLocks noGrp="1"/>
          </p:cNvSpPr>
          <p:nvPr>
            <p:ph type="title"/>
          </p:nvPr>
        </p:nvSpPr>
        <p:spPr>
          <a:xfrm>
            <a:off x="4963567" y="3586967"/>
            <a:ext cx="6401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2" hasCustomPrompt="1"/>
          </p:nvPr>
        </p:nvSpPr>
        <p:spPr>
          <a:xfrm>
            <a:off x="5104584" y="1687233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4978805" y="4808233"/>
            <a:ext cx="64016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1643745"/>
      </p:ext>
    </p:extLst>
  </p:cSld>
  <p:clrMapOvr>
    <a:masterClrMapping/>
  </p:clrMapOvr>
  <p:hf sldNum="0" hdr="0" ft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-1616503" y="-763798"/>
            <a:ext cx="14579611" cy="8885084"/>
            <a:chOff x="-1212377" y="-572849"/>
            <a:chExt cx="10934708" cy="6663813"/>
          </a:xfrm>
        </p:grpSpPr>
        <p:sp>
          <p:nvSpPr>
            <p:cNvPr id="1006" name="Google Shape;1006;p24"/>
            <p:cNvSpPr/>
            <p:nvPr/>
          </p:nvSpPr>
          <p:spPr>
            <a:xfrm rot="-4969394" flipH="1">
              <a:off x="7821343" y="17009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4"/>
            <p:cNvSpPr/>
            <p:nvPr/>
          </p:nvSpPr>
          <p:spPr>
            <a:xfrm rot="-10350154" flipH="1">
              <a:off x="-353891" y="1065142"/>
              <a:ext cx="1508309" cy="126831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24"/>
            <p:cNvSpPr/>
            <p:nvPr/>
          </p:nvSpPr>
          <p:spPr>
            <a:xfrm flipH="1">
              <a:off x="6089878" y="1993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09" name="Google Shape;1009;p24"/>
            <p:cNvGrpSpPr/>
            <p:nvPr/>
          </p:nvGrpSpPr>
          <p:grpSpPr>
            <a:xfrm rot="-9990510">
              <a:off x="-880735" y="2542779"/>
              <a:ext cx="3190613" cy="3220433"/>
              <a:chOff x="7044875" y="-1293869"/>
              <a:chExt cx="3190628" cy="3220448"/>
            </a:xfrm>
          </p:grpSpPr>
          <p:grpSp>
            <p:nvGrpSpPr>
              <p:cNvPr id="1010" name="Google Shape;1010;p24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11" name="Google Shape;1011;p24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12" name="Google Shape;1012;p24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13" name="Google Shape;1013;p24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14" name="Google Shape;1014;p24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015" name="Google Shape;1015;p24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16" name="Google Shape;1016;p24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17" name="Google Shape;1017;p24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8" name="Google Shape;1018;p24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9" name="Google Shape;1019;p24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3" name="Google Shape;1023;p24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4" name="Google Shape;1024;p24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025" name="Google Shape;1025;p24"/>
            <p:cNvGrpSpPr/>
            <p:nvPr/>
          </p:nvGrpSpPr>
          <p:grpSpPr>
            <a:xfrm rot="-2996445" flipH="1">
              <a:off x="2805698" y="-424516"/>
              <a:ext cx="740371" cy="757532"/>
              <a:chOff x="4391775" y="4244400"/>
              <a:chExt cx="715125" cy="731700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29" name="Google Shape;1029;p24"/>
            <p:cNvGrpSpPr/>
            <p:nvPr/>
          </p:nvGrpSpPr>
          <p:grpSpPr>
            <a:xfrm rot="-5145385">
              <a:off x="6343033" y="2613148"/>
              <a:ext cx="4342166" cy="2100883"/>
              <a:chOff x="-1013962" y="3673802"/>
              <a:chExt cx="4341985" cy="2100795"/>
            </a:xfrm>
          </p:grpSpPr>
          <p:grpSp>
            <p:nvGrpSpPr>
              <p:cNvPr id="1030" name="Google Shape;1030;p2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031" name="Google Shape;1031;p2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2" name="Google Shape;1032;p2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33" name="Google Shape;1033;p2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34" name="Google Shape;1034;p2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5" name="Google Shape;1035;p2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6" name="Google Shape;1036;p2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7" name="Google Shape;1037;p2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8" name="Google Shape;1038;p2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9" name="Google Shape;1039;p2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40" name="Google Shape;1040;p2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41" name="Google Shape;1041;p2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042" name="Google Shape;1042;p2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43" name="Google Shape;1043;p2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4" name="Google Shape;1044;p2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45" name="Google Shape;1045;p24"/>
            <p:cNvSpPr/>
            <p:nvPr/>
          </p:nvSpPr>
          <p:spPr>
            <a:xfrm flipH="1">
              <a:off x="622969" y="7127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6" name="Google Shape;1046;p24"/>
          <p:cNvSpPr txBox="1">
            <a:spLocks noGrp="1"/>
          </p:cNvSpPr>
          <p:nvPr>
            <p:ph type="title"/>
          </p:nvPr>
        </p:nvSpPr>
        <p:spPr>
          <a:xfrm>
            <a:off x="4036567" y="6982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7" name="Google Shape;1047;p24"/>
          <p:cNvSpPr txBox="1">
            <a:spLocks noGrp="1"/>
          </p:cNvSpPr>
          <p:nvPr>
            <p:ph type="title" idx="2" hasCustomPrompt="1"/>
          </p:nvPr>
        </p:nvSpPr>
        <p:spPr>
          <a:xfrm>
            <a:off x="1589500" y="8488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4"/>
          <p:cNvSpPr txBox="1">
            <a:spLocks noGrp="1"/>
          </p:cNvSpPr>
          <p:nvPr>
            <p:ph type="subTitle" idx="1"/>
          </p:nvPr>
        </p:nvSpPr>
        <p:spPr>
          <a:xfrm>
            <a:off x="4053000" y="19195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2959402"/>
      </p:ext>
    </p:extLst>
  </p:cSld>
  <p:clrMapOvr>
    <a:masterClrMapping/>
  </p:clrMapOvr>
  <p:hf sldNum="0" hdr="0" ft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5"/>
          <p:cNvGrpSpPr/>
          <p:nvPr/>
        </p:nvGrpSpPr>
        <p:grpSpPr>
          <a:xfrm>
            <a:off x="-1318147" y="-1639476"/>
            <a:ext cx="14865200" cy="9540608"/>
            <a:chOff x="-988610" y="-1229607"/>
            <a:chExt cx="11148900" cy="7155456"/>
          </a:xfrm>
        </p:grpSpPr>
        <p:grpSp>
          <p:nvGrpSpPr>
            <p:cNvPr id="1051" name="Google Shape;1051;p25"/>
            <p:cNvGrpSpPr/>
            <p:nvPr/>
          </p:nvGrpSpPr>
          <p:grpSpPr>
            <a:xfrm flipH="1">
              <a:off x="-988610" y="-1229607"/>
              <a:ext cx="3406361" cy="3399307"/>
              <a:chOff x="6888464" y="-1383307"/>
              <a:chExt cx="3406361" cy="3399307"/>
            </a:xfrm>
          </p:grpSpPr>
          <p:grpSp>
            <p:nvGrpSpPr>
              <p:cNvPr id="1052" name="Google Shape;1052;p25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53" name="Google Shape;1053;p25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54" name="Google Shape;1054;p25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55" name="Google Shape;1055;p25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56" name="Google Shape;1056;p25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057" name="Google Shape;1057;p2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58" name="Google Shape;1058;p2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59" name="Google Shape;1059;p25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0" name="Google Shape;1060;p2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1" name="Google Shape;1061;p2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2" name="Google Shape;1062;p2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3" name="Google Shape;1063;p2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4" name="Google Shape;1064;p2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5" name="Google Shape;1065;p2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067" name="Google Shape;1067;p25"/>
            <p:cNvGrpSpPr/>
            <p:nvPr/>
          </p:nvGrpSpPr>
          <p:grpSpPr>
            <a:xfrm flipH="1">
              <a:off x="5716134" y="3746602"/>
              <a:ext cx="4444157" cy="2179248"/>
              <a:chOff x="-1013962" y="3673802"/>
              <a:chExt cx="4444157" cy="2179248"/>
            </a:xfrm>
          </p:grpSpPr>
          <p:grpSp>
            <p:nvGrpSpPr>
              <p:cNvPr id="1068" name="Google Shape;1068;p2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069" name="Google Shape;1069;p2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71" name="Google Shape;1071;p2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72" name="Google Shape;1072;p2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3" name="Google Shape;1073;p2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4" name="Google Shape;1074;p2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5" name="Google Shape;1075;p2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6" name="Google Shape;1076;p2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7" name="Google Shape;1077;p2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8" name="Google Shape;1078;p2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9" name="Google Shape;1079;p2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080" name="Google Shape;1080;p2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81" name="Google Shape;1081;p2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2" name="Google Shape;1082;p2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83" name="Google Shape;1083;p25"/>
            <p:cNvSpPr/>
            <p:nvPr/>
          </p:nvSpPr>
          <p:spPr>
            <a:xfrm rot="915171">
              <a:off x="-75207" y="40869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25"/>
            <p:cNvSpPr/>
            <p:nvPr/>
          </p:nvSpPr>
          <p:spPr>
            <a:xfrm flipH="1">
              <a:off x="7864200" y="16940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85" name="Google Shape;1085;p25"/>
            <p:cNvGrpSpPr/>
            <p:nvPr/>
          </p:nvGrpSpPr>
          <p:grpSpPr>
            <a:xfrm rot="2996445">
              <a:off x="3507521" y="4754321"/>
              <a:ext cx="740371" cy="757532"/>
              <a:chOff x="4391775" y="4244400"/>
              <a:chExt cx="715125" cy="731700"/>
            </a:xfrm>
          </p:grpSpPr>
          <p:sp>
            <p:nvSpPr>
              <p:cNvPr id="1086" name="Google Shape;1086;p2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3496147" y="315929"/>
              <a:ext cx="763146" cy="697824"/>
              <a:chOff x="3681125" y="1846650"/>
              <a:chExt cx="515500" cy="4713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2939145" y="43550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0412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95" name="Google Shape;1095;p25"/>
          <p:cNvSpPr txBox="1">
            <a:spLocks noGrp="1"/>
          </p:cNvSpPr>
          <p:nvPr>
            <p:ph type="title"/>
          </p:nvPr>
        </p:nvSpPr>
        <p:spPr>
          <a:xfrm>
            <a:off x="1295667" y="2286467"/>
            <a:ext cx="5266400" cy="1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6" name="Google Shape;1096;p25"/>
          <p:cNvSpPr txBox="1">
            <a:spLocks noGrp="1"/>
          </p:cNvSpPr>
          <p:nvPr>
            <p:ph type="subTitle" idx="1"/>
          </p:nvPr>
        </p:nvSpPr>
        <p:spPr>
          <a:xfrm>
            <a:off x="1295667" y="3959167"/>
            <a:ext cx="5266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347752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"/>
          <p:cNvSpPr txBox="1">
            <a:spLocks noGrp="1"/>
          </p:cNvSpPr>
          <p:nvPr>
            <p:ph type="title"/>
          </p:nvPr>
        </p:nvSpPr>
        <p:spPr>
          <a:xfrm>
            <a:off x="959969" y="2557933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subTitle" idx="1"/>
          </p:nvPr>
        </p:nvSpPr>
        <p:spPr>
          <a:xfrm>
            <a:off x="959969" y="2997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2" name="Google Shape;482;p18"/>
          <p:cNvSpPr txBox="1">
            <a:spLocks noGrp="1"/>
          </p:cNvSpPr>
          <p:nvPr>
            <p:ph type="title" idx="2"/>
          </p:nvPr>
        </p:nvSpPr>
        <p:spPr>
          <a:xfrm>
            <a:off x="4559000" y="2557933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3" name="Google Shape;483;p18"/>
          <p:cNvSpPr txBox="1">
            <a:spLocks noGrp="1"/>
          </p:cNvSpPr>
          <p:nvPr>
            <p:ph type="subTitle" idx="3"/>
          </p:nvPr>
        </p:nvSpPr>
        <p:spPr>
          <a:xfrm>
            <a:off x="4558996" y="2997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4" name="Google Shape;484;p18"/>
          <p:cNvSpPr txBox="1">
            <a:spLocks noGrp="1"/>
          </p:cNvSpPr>
          <p:nvPr>
            <p:ph type="title" idx="4"/>
          </p:nvPr>
        </p:nvSpPr>
        <p:spPr>
          <a:xfrm>
            <a:off x="959969" y="4993200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5" name="Google Shape;485;p18"/>
          <p:cNvSpPr txBox="1">
            <a:spLocks noGrp="1"/>
          </p:cNvSpPr>
          <p:nvPr>
            <p:ph type="subTitle" idx="5"/>
          </p:nvPr>
        </p:nvSpPr>
        <p:spPr>
          <a:xfrm>
            <a:off x="959969" y="54323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6" name="Google Shape;486;p18"/>
          <p:cNvSpPr txBox="1">
            <a:spLocks noGrp="1"/>
          </p:cNvSpPr>
          <p:nvPr>
            <p:ph type="title" idx="6"/>
          </p:nvPr>
        </p:nvSpPr>
        <p:spPr>
          <a:xfrm>
            <a:off x="4559000" y="4993200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7"/>
          </p:nvPr>
        </p:nvSpPr>
        <p:spPr>
          <a:xfrm>
            <a:off x="4558996" y="54323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title" idx="8"/>
          </p:nvPr>
        </p:nvSpPr>
        <p:spPr>
          <a:xfrm>
            <a:off x="8158031" y="2557933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9"/>
          </p:nvPr>
        </p:nvSpPr>
        <p:spPr>
          <a:xfrm>
            <a:off x="8158031" y="2997067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title" idx="13"/>
          </p:nvPr>
        </p:nvSpPr>
        <p:spPr>
          <a:xfrm>
            <a:off x="8158031" y="4993200"/>
            <a:ext cx="30740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733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14"/>
          </p:nvPr>
        </p:nvSpPr>
        <p:spPr>
          <a:xfrm>
            <a:off x="8158031" y="5432333"/>
            <a:ext cx="3074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>
            <a:off x="-1012067" y="4615979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94" name="Google Shape;494;p18"/>
          <p:cNvGrpSpPr/>
          <p:nvPr/>
        </p:nvGrpSpPr>
        <p:grpSpPr>
          <a:xfrm>
            <a:off x="11332409" y="6194724"/>
            <a:ext cx="1351256" cy="1275389"/>
            <a:chOff x="2971651" y="3782061"/>
            <a:chExt cx="391079" cy="369108"/>
          </a:xfrm>
        </p:grpSpPr>
        <p:sp>
          <p:nvSpPr>
            <p:cNvPr id="495" name="Google Shape;495;p18"/>
            <p:cNvSpPr/>
            <p:nvPr/>
          </p:nvSpPr>
          <p:spPr>
            <a:xfrm>
              <a:off x="2973756" y="3784087"/>
              <a:ext cx="387715" cy="364997"/>
            </a:xfrm>
            <a:custGeom>
              <a:avLst/>
              <a:gdLst/>
              <a:ahLst/>
              <a:cxnLst/>
              <a:rect l="l" t="t" r="r" b="b"/>
              <a:pathLst>
                <a:path w="19711" h="18556" extrusionOk="0">
                  <a:moveTo>
                    <a:pt x="187" y="195"/>
                  </a:moveTo>
                  <a:lnTo>
                    <a:pt x="187" y="195"/>
                  </a:lnTo>
                  <a:cubicBezTo>
                    <a:pt x="200" y="202"/>
                    <a:pt x="223" y="208"/>
                    <a:pt x="236" y="208"/>
                  </a:cubicBezTo>
                  <a:cubicBezTo>
                    <a:pt x="1328" y="1566"/>
                    <a:pt x="2415" y="2930"/>
                    <a:pt x="3542" y="4252"/>
                  </a:cubicBezTo>
                  <a:cubicBezTo>
                    <a:pt x="3230" y="4356"/>
                    <a:pt x="2916" y="4396"/>
                    <a:pt x="2602" y="4396"/>
                  </a:cubicBezTo>
                  <a:cubicBezTo>
                    <a:pt x="2016" y="4396"/>
                    <a:pt x="1428" y="4260"/>
                    <a:pt x="843" y="4157"/>
                  </a:cubicBezTo>
                  <a:cubicBezTo>
                    <a:pt x="744" y="3729"/>
                    <a:pt x="651" y="3300"/>
                    <a:pt x="565" y="2865"/>
                  </a:cubicBezTo>
                  <a:cubicBezTo>
                    <a:pt x="401" y="1981"/>
                    <a:pt x="272" y="1088"/>
                    <a:pt x="187" y="195"/>
                  </a:cubicBezTo>
                  <a:close/>
                  <a:moveTo>
                    <a:pt x="865" y="4229"/>
                  </a:moveTo>
                  <a:cubicBezTo>
                    <a:pt x="1409" y="4397"/>
                    <a:pt x="1998" y="4530"/>
                    <a:pt x="2579" y="4530"/>
                  </a:cubicBezTo>
                  <a:cubicBezTo>
                    <a:pt x="2935" y="4530"/>
                    <a:pt x="3289" y="4480"/>
                    <a:pt x="3628" y="4358"/>
                  </a:cubicBezTo>
                  <a:lnTo>
                    <a:pt x="3650" y="4380"/>
                  </a:lnTo>
                  <a:cubicBezTo>
                    <a:pt x="3763" y="4522"/>
                    <a:pt x="3885" y="4658"/>
                    <a:pt x="4007" y="4793"/>
                  </a:cubicBezTo>
                  <a:cubicBezTo>
                    <a:pt x="3687" y="4876"/>
                    <a:pt x="3360" y="4903"/>
                    <a:pt x="3034" y="4903"/>
                  </a:cubicBezTo>
                  <a:cubicBezTo>
                    <a:pt x="2829" y="4903"/>
                    <a:pt x="2625" y="4893"/>
                    <a:pt x="2421" y="4879"/>
                  </a:cubicBezTo>
                  <a:cubicBezTo>
                    <a:pt x="2158" y="4865"/>
                    <a:pt x="1894" y="4836"/>
                    <a:pt x="1637" y="4800"/>
                  </a:cubicBezTo>
                  <a:cubicBezTo>
                    <a:pt x="1407" y="4773"/>
                    <a:pt x="1150" y="4737"/>
                    <a:pt x="951" y="4601"/>
                  </a:cubicBezTo>
                  <a:cubicBezTo>
                    <a:pt x="922" y="4479"/>
                    <a:pt x="893" y="4358"/>
                    <a:pt x="865" y="4229"/>
                  </a:cubicBezTo>
                  <a:close/>
                  <a:moveTo>
                    <a:pt x="401" y="258"/>
                  </a:moveTo>
                  <a:lnTo>
                    <a:pt x="401" y="258"/>
                  </a:lnTo>
                  <a:cubicBezTo>
                    <a:pt x="2122" y="723"/>
                    <a:pt x="3763" y="1415"/>
                    <a:pt x="5313" y="2287"/>
                  </a:cubicBezTo>
                  <a:cubicBezTo>
                    <a:pt x="5856" y="2587"/>
                    <a:pt x="6384" y="2908"/>
                    <a:pt x="6898" y="3244"/>
                  </a:cubicBezTo>
                  <a:cubicBezTo>
                    <a:pt x="6914" y="3386"/>
                    <a:pt x="6934" y="3530"/>
                    <a:pt x="6934" y="3672"/>
                  </a:cubicBezTo>
                  <a:cubicBezTo>
                    <a:pt x="6934" y="3844"/>
                    <a:pt x="6920" y="4022"/>
                    <a:pt x="6898" y="4200"/>
                  </a:cubicBezTo>
                  <a:cubicBezTo>
                    <a:pt x="6855" y="4515"/>
                    <a:pt x="6806" y="4836"/>
                    <a:pt x="6735" y="5151"/>
                  </a:cubicBezTo>
                  <a:cubicBezTo>
                    <a:pt x="6598" y="5785"/>
                    <a:pt x="6406" y="6408"/>
                    <a:pt x="6156" y="7007"/>
                  </a:cubicBezTo>
                  <a:cubicBezTo>
                    <a:pt x="5493" y="6279"/>
                    <a:pt x="4835" y="5544"/>
                    <a:pt x="4185" y="4793"/>
                  </a:cubicBezTo>
                  <a:cubicBezTo>
                    <a:pt x="2985" y="3422"/>
                    <a:pt x="1822" y="2030"/>
                    <a:pt x="678" y="610"/>
                  </a:cubicBezTo>
                  <a:cubicBezTo>
                    <a:pt x="586" y="495"/>
                    <a:pt x="493" y="373"/>
                    <a:pt x="401" y="258"/>
                  </a:cubicBezTo>
                  <a:close/>
                  <a:moveTo>
                    <a:pt x="7042" y="3336"/>
                  </a:moveTo>
                  <a:lnTo>
                    <a:pt x="7042" y="3336"/>
                  </a:lnTo>
                  <a:cubicBezTo>
                    <a:pt x="7207" y="3444"/>
                    <a:pt x="7363" y="3551"/>
                    <a:pt x="7527" y="3659"/>
                  </a:cubicBezTo>
                  <a:cubicBezTo>
                    <a:pt x="7642" y="4365"/>
                    <a:pt x="7520" y="5100"/>
                    <a:pt x="7392" y="5794"/>
                  </a:cubicBezTo>
                  <a:cubicBezTo>
                    <a:pt x="7335" y="6128"/>
                    <a:pt x="7256" y="6464"/>
                    <a:pt x="7155" y="6786"/>
                  </a:cubicBezTo>
                  <a:cubicBezTo>
                    <a:pt x="7063" y="7107"/>
                    <a:pt x="6934" y="7407"/>
                    <a:pt x="6806" y="7714"/>
                  </a:cubicBezTo>
                  <a:cubicBezTo>
                    <a:pt x="6614" y="7508"/>
                    <a:pt x="6427" y="7301"/>
                    <a:pt x="6242" y="7100"/>
                  </a:cubicBezTo>
                  <a:cubicBezTo>
                    <a:pt x="6242" y="7093"/>
                    <a:pt x="6249" y="7086"/>
                    <a:pt x="6249" y="7079"/>
                  </a:cubicBezTo>
                  <a:cubicBezTo>
                    <a:pt x="6513" y="6457"/>
                    <a:pt x="6713" y="5808"/>
                    <a:pt x="6855" y="5143"/>
                  </a:cubicBezTo>
                  <a:cubicBezTo>
                    <a:pt x="6927" y="4809"/>
                    <a:pt x="6984" y="4473"/>
                    <a:pt x="7020" y="4130"/>
                  </a:cubicBezTo>
                  <a:cubicBezTo>
                    <a:pt x="7049" y="3886"/>
                    <a:pt x="7085" y="3593"/>
                    <a:pt x="7042" y="3336"/>
                  </a:cubicBezTo>
                  <a:close/>
                  <a:moveTo>
                    <a:pt x="978" y="4723"/>
                  </a:moveTo>
                  <a:lnTo>
                    <a:pt x="978" y="4723"/>
                  </a:lnTo>
                  <a:cubicBezTo>
                    <a:pt x="1136" y="4829"/>
                    <a:pt x="1314" y="4879"/>
                    <a:pt x="1515" y="4915"/>
                  </a:cubicBezTo>
                  <a:cubicBezTo>
                    <a:pt x="1815" y="4958"/>
                    <a:pt x="2115" y="4994"/>
                    <a:pt x="2421" y="5014"/>
                  </a:cubicBezTo>
                  <a:cubicBezTo>
                    <a:pt x="2656" y="5027"/>
                    <a:pt x="2893" y="5038"/>
                    <a:pt x="3132" y="5038"/>
                  </a:cubicBezTo>
                  <a:cubicBezTo>
                    <a:pt x="3186" y="5038"/>
                    <a:pt x="3239" y="5038"/>
                    <a:pt x="3292" y="5036"/>
                  </a:cubicBezTo>
                  <a:cubicBezTo>
                    <a:pt x="3565" y="5030"/>
                    <a:pt x="3842" y="5000"/>
                    <a:pt x="4093" y="4894"/>
                  </a:cubicBezTo>
                  <a:cubicBezTo>
                    <a:pt x="5135" y="6094"/>
                    <a:pt x="6199" y="7278"/>
                    <a:pt x="7292" y="8442"/>
                  </a:cubicBezTo>
                  <a:cubicBezTo>
                    <a:pt x="8542" y="9770"/>
                    <a:pt x="9827" y="11071"/>
                    <a:pt x="11133" y="12356"/>
                  </a:cubicBezTo>
                  <a:cubicBezTo>
                    <a:pt x="11262" y="12485"/>
                    <a:pt x="11397" y="12607"/>
                    <a:pt x="11526" y="12735"/>
                  </a:cubicBezTo>
                  <a:cubicBezTo>
                    <a:pt x="10826" y="13112"/>
                    <a:pt x="10048" y="13284"/>
                    <a:pt x="9270" y="13421"/>
                  </a:cubicBezTo>
                  <a:cubicBezTo>
                    <a:pt x="8449" y="13556"/>
                    <a:pt x="7620" y="13656"/>
                    <a:pt x="6785" y="13712"/>
                  </a:cubicBezTo>
                  <a:cubicBezTo>
                    <a:pt x="6524" y="13731"/>
                    <a:pt x="6261" y="13752"/>
                    <a:pt x="5998" y="13752"/>
                  </a:cubicBezTo>
                  <a:cubicBezTo>
                    <a:pt x="5851" y="13752"/>
                    <a:pt x="5703" y="13745"/>
                    <a:pt x="5556" y="13728"/>
                  </a:cubicBezTo>
                  <a:cubicBezTo>
                    <a:pt x="5035" y="13006"/>
                    <a:pt x="4557" y="12249"/>
                    <a:pt x="4142" y="11457"/>
                  </a:cubicBezTo>
                  <a:cubicBezTo>
                    <a:pt x="4528" y="11170"/>
                    <a:pt x="4857" y="10828"/>
                    <a:pt x="5135" y="10435"/>
                  </a:cubicBezTo>
                  <a:cubicBezTo>
                    <a:pt x="5177" y="10379"/>
                    <a:pt x="5141" y="10307"/>
                    <a:pt x="5071" y="10307"/>
                  </a:cubicBezTo>
                  <a:cubicBezTo>
                    <a:pt x="4643" y="10307"/>
                    <a:pt x="4221" y="10314"/>
                    <a:pt x="3793" y="10327"/>
                  </a:cubicBezTo>
                  <a:cubicBezTo>
                    <a:pt x="3687" y="10332"/>
                    <a:pt x="3579" y="10341"/>
                    <a:pt x="3472" y="10341"/>
                  </a:cubicBezTo>
                  <a:cubicBezTo>
                    <a:pt x="3392" y="10341"/>
                    <a:pt x="3312" y="10336"/>
                    <a:pt x="3236" y="10320"/>
                  </a:cubicBezTo>
                  <a:cubicBezTo>
                    <a:pt x="3042" y="10284"/>
                    <a:pt x="2922" y="10149"/>
                    <a:pt x="2828" y="9978"/>
                  </a:cubicBezTo>
                  <a:cubicBezTo>
                    <a:pt x="2636" y="9621"/>
                    <a:pt x="2493" y="9229"/>
                    <a:pt x="2336" y="8850"/>
                  </a:cubicBezTo>
                  <a:cubicBezTo>
                    <a:pt x="2178" y="8464"/>
                    <a:pt x="2036" y="8079"/>
                    <a:pt x="1894" y="7686"/>
                  </a:cubicBezTo>
                  <a:cubicBezTo>
                    <a:pt x="1535" y="6714"/>
                    <a:pt x="1235" y="5722"/>
                    <a:pt x="978" y="4723"/>
                  </a:cubicBezTo>
                  <a:close/>
                  <a:moveTo>
                    <a:pt x="11620" y="12828"/>
                  </a:moveTo>
                  <a:cubicBezTo>
                    <a:pt x="11898" y="13092"/>
                    <a:pt x="12177" y="13363"/>
                    <a:pt x="12455" y="13626"/>
                  </a:cubicBezTo>
                  <a:cubicBezTo>
                    <a:pt x="12083" y="13764"/>
                    <a:pt x="11712" y="13913"/>
                    <a:pt x="11327" y="14034"/>
                  </a:cubicBezTo>
                  <a:cubicBezTo>
                    <a:pt x="10905" y="14163"/>
                    <a:pt x="10477" y="14269"/>
                    <a:pt x="10041" y="14363"/>
                  </a:cubicBezTo>
                  <a:cubicBezTo>
                    <a:pt x="9220" y="14542"/>
                    <a:pt x="8384" y="14684"/>
                    <a:pt x="7541" y="14713"/>
                  </a:cubicBezTo>
                  <a:cubicBezTo>
                    <a:pt x="7485" y="14715"/>
                    <a:pt x="7430" y="14716"/>
                    <a:pt x="7375" y="14716"/>
                  </a:cubicBezTo>
                  <a:cubicBezTo>
                    <a:pt x="6998" y="14716"/>
                    <a:pt x="6629" y="14677"/>
                    <a:pt x="6255" y="14627"/>
                  </a:cubicBezTo>
                  <a:cubicBezTo>
                    <a:pt x="6142" y="14483"/>
                    <a:pt x="6027" y="14341"/>
                    <a:pt x="5913" y="14199"/>
                  </a:cubicBezTo>
                  <a:cubicBezTo>
                    <a:pt x="5813" y="14070"/>
                    <a:pt x="5721" y="13942"/>
                    <a:pt x="5621" y="13820"/>
                  </a:cubicBezTo>
                  <a:lnTo>
                    <a:pt x="5621" y="13820"/>
                  </a:lnTo>
                  <a:cubicBezTo>
                    <a:pt x="5792" y="13839"/>
                    <a:pt x="5964" y="13846"/>
                    <a:pt x="6135" y="13846"/>
                  </a:cubicBezTo>
                  <a:cubicBezTo>
                    <a:pt x="6284" y="13846"/>
                    <a:pt x="6432" y="13841"/>
                    <a:pt x="6578" y="13834"/>
                  </a:cubicBezTo>
                  <a:cubicBezTo>
                    <a:pt x="7013" y="13813"/>
                    <a:pt x="7448" y="13770"/>
                    <a:pt x="7877" y="13721"/>
                  </a:cubicBezTo>
                  <a:cubicBezTo>
                    <a:pt x="8720" y="13626"/>
                    <a:pt x="9570" y="13520"/>
                    <a:pt x="10391" y="13306"/>
                  </a:cubicBezTo>
                  <a:cubicBezTo>
                    <a:pt x="10813" y="13191"/>
                    <a:pt x="11234" y="13042"/>
                    <a:pt x="11620" y="12828"/>
                  </a:cubicBezTo>
                  <a:close/>
                  <a:moveTo>
                    <a:pt x="7656" y="3751"/>
                  </a:moveTo>
                  <a:cubicBezTo>
                    <a:pt x="8470" y="4308"/>
                    <a:pt x="9255" y="4901"/>
                    <a:pt x="10019" y="5515"/>
                  </a:cubicBezTo>
                  <a:cubicBezTo>
                    <a:pt x="10227" y="5686"/>
                    <a:pt x="10434" y="5851"/>
                    <a:pt x="10641" y="6022"/>
                  </a:cubicBezTo>
                  <a:cubicBezTo>
                    <a:pt x="10833" y="6180"/>
                    <a:pt x="11140" y="6358"/>
                    <a:pt x="11183" y="6615"/>
                  </a:cubicBezTo>
                  <a:cubicBezTo>
                    <a:pt x="11212" y="6764"/>
                    <a:pt x="11198" y="6922"/>
                    <a:pt x="11191" y="7071"/>
                  </a:cubicBezTo>
                  <a:cubicBezTo>
                    <a:pt x="11183" y="7229"/>
                    <a:pt x="11183" y="7379"/>
                    <a:pt x="11169" y="7535"/>
                  </a:cubicBezTo>
                  <a:cubicBezTo>
                    <a:pt x="11155" y="7864"/>
                    <a:pt x="11133" y="8185"/>
                    <a:pt x="11106" y="8514"/>
                  </a:cubicBezTo>
                  <a:cubicBezTo>
                    <a:pt x="11106" y="8568"/>
                    <a:pt x="11150" y="8627"/>
                    <a:pt x="11202" y="8627"/>
                  </a:cubicBezTo>
                  <a:cubicBezTo>
                    <a:pt x="11219" y="8627"/>
                    <a:pt x="11237" y="8621"/>
                    <a:pt x="11255" y="8606"/>
                  </a:cubicBezTo>
                  <a:cubicBezTo>
                    <a:pt x="11600" y="8333"/>
                    <a:pt x="12075" y="7993"/>
                    <a:pt x="12544" y="7993"/>
                  </a:cubicBezTo>
                  <a:cubicBezTo>
                    <a:pt x="12687" y="7993"/>
                    <a:pt x="12830" y="8024"/>
                    <a:pt x="12969" y="8099"/>
                  </a:cubicBezTo>
                  <a:cubicBezTo>
                    <a:pt x="13275" y="8264"/>
                    <a:pt x="13519" y="8571"/>
                    <a:pt x="13740" y="8828"/>
                  </a:cubicBezTo>
                  <a:cubicBezTo>
                    <a:pt x="13983" y="9107"/>
                    <a:pt x="14204" y="9400"/>
                    <a:pt x="14412" y="9714"/>
                  </a:cubicBezTo>
                  <a:cubicBezTo>
                    <a:pt x="14811" y="10314"/>
                    <a:pt x="15140" y="10956"/>
                    <a:pt x="15404" y="11628"/>
                  </a:cubicBezTo>
                  <a:cubicBezTo>
                    <a:pt x="15682" y="12314"/>
                    <a:pt x="15939" y="13042"/>
                    <a:pt x="16040" y="13770"/>
                  </a:cubicBezTo>
                  <a:cubicBezTo>
                    <a:pt x="16133" y="14413"/>
                    <a:pt x="16061" y="15178"/>
                    <a:pt x="15569" y="15633"/>
                  </a:cubicBezTo>
                  <a:cubicBezTo>
                    <a:pt x="15562" y="15640"/>
                    <a:pt x="15546" y="15640"/>
                    <a:pt x="15540" y="15656"/>
                  </a:cubicBezTo>
                  <a:cubicBezTo>
                    <a:pt x="15504" y="15683"/>
                    <a:pt x="15461" y="15719"/>
                    <a:pt x="15425" y="15748"/>
                  </a:cubicBezTo>
                  <a:cubicBezTo>
                    <a:pt x="15404" y="15769"/>
                    <a:pt x="15382" y="15784"/>
                    <a:pt x="15361" y="15798"/>
                  </a:cubicBezTo>
                  <a:cubicBezTo>
                    <a:pt x="15348" y="15805"/>
                    <a:pt x="15339" y="15820"/>
                    <a:pt x="15339" y="15827"/>
                  </a:cubicBezTo>
                  <a:cubicBezTo>
                    <a:pt x="15332" y="15834"/>
                    <a:pt x="15325" y="15841"/>
                    <a:pt x="15318" y="15841"/>
                  </a:cubicBezTo>
                  <a:cubicBezTo>
                    <a:pt x="14040" y="14869"/>
                    <a:pt x="12847" y="13798"/>
                    <a:pt x="11690" y="12684"/>
                  </a:cubicBezTo>
                  <a:cubicBezTo>
                    <a:pt x="10384" y="11434"/>
                    <a:pt x="9106" y="10149"/>
                    <a:pt x="7863" y="8836"/>
                  </a:cubicBezTo>
                  <a:cubicBezTo>
                    <a:pt x="7527" y="8485"/>
                    <a:pt x="7191" y="8128"/>
                    <a:pt x="6864" y="7772"/>
                  </a:cubicBezTo>
                  <a:cubicBezTo>
                    <a:pt x="7220" y="7186"/>
                    <a:pt x="7385" y="6464"/>
                    <a:pt x="7498" y="5794"/>
                  </a:cubicBezTo>
                  <a:cubicBezTo>
                    <a:pt x="7563" y="5436"/>
                    <a:pt x="7613" y="5072"/>
                    <a:pt x="7649" y="4707"/>
                  </a:cubicBezTo>
                  <a:cubicBezTo>
                    <a:pt x="7685" y="4394"/>
                    <a:pt x="7712" y="4065"/>
                    <a:pt x="7656" y="3751"/>
                  </a:cubicBezTo>
                  <a:close/>
                  <a:moveTo>
                    <a:pt x="12563" y="13721"/>
                  </a:moveTo>
                  <a:cubicBezTo>
                    <a:pt x="13291" y="14406"/>
                    <a:pt x="14040" y="15070"/>
                    <a:pt x="14818" y="15692"/>
                  </a:cubicBezTo>
                  <a:cubicBezTo>
                    <a:pt x="14933" y="15784"/>
                    <a:pt x="15055" y="15877"/>
                    <a:pt x="15168" y="15969"/>
                  </a:cubicBezTo>
                  <a:cubicBezTo>
                    <a:pt x="14050" y="16885"/>
                    <a:pt x="12647" y="17464"/>
                    <a:pt x="11200" y="17464"/>
                  </a:cubicBezTo>
                  <a:cubicBezTo>
                    <a:pt x="10920" y="17464"/>
                    <a:pt x="10637" y="17442"/>
                    <a:pt x="10355" y="17397"/>
                  </a:cubicBezTo>
                  <a:cubicBezTo>
                    <a:pt x="9442" y="17248"/>
                    <a:pt x="8605" y="16862"/>
                    <a:pt x="7884" y="16283"/>
                  </a:cubicBezTo>
                  <a:cubicBezTo>
                    <a:pt x="7327" y="15834"/>
                    <a:pt x="6828" y="15313"/>
                    <a:pt x="6363" y="14756"/>
                  </a:cubicBezTo>
                  <a:lnTo>
                    <a:pt x="6363" y="14756"/>
                  </a:lnTo>
                  <a:cubicBezTo>
                    <a:pt x="6677" y="14819"/>
                    <a:pt x="7006" y="14835"/>
                    <a:pt x="7327" y="14835"/>
                  </a:cubicBezTo>
                  <a:cubicBezTo>
                    <a:pt x="7748" y="14835"/>
                    <a:pt x="8163" y="14799"/>
                    <a:pt x="8578" y="14740"/>
                  </a:cubicBezTo>
                  <a:cubicBezTo>
                    <a:pt x="9455" y="14621"/>
                    <a:pt x="10334" y="14456"/>
                    <a:pt x="11183" y="14219"/>
                  </a:cubicBezTo>
                  <a:cubicBezTo>
                    <a:pt x="11654" y="14091"/>
                    <a:pt x="12125" y="13942"/>
                    <a:pt x="12563" y="13721"/>
                  </a:cubicBezTo>
                  <a:close/>
                  <a:moveTo>
                    <a:pt x="90" y="0"/>
                  </a:moveTo>
                  <a:cubicBezTo>
                    <a:pt x="44" y="0"/>
                    <a:pt x="0" y="41"/>
                    <a:pt x="8" y="95"/>
                  </a:cubicBezTo>
                  <a:cubicBezTo>
                    <a:pt x="200" y="1809"/>
                    <a:pt x="522" y="3515"/>
                    <a:pt x="978" y="5179"/>
                  </a:cubicBezTo>
                  <a:cubicBezTo>
                    <a:pt x="1208" y="6015"/>
                    <a:pt x="1465" y="6836"/>
                    <a:pt x="1756" y="7657"/>
                  </a:cubicBezTo>
                  <a:cubicBezTo>
                    <a:pt x="1907" y="8072"/>
                    <a:pt x="2065" y="8478"/>
                    <a:pt x="2228" y="8893"/>
                  </a:cubicBezTo>
                  <a:cubicBezTo>
                    <a:pt x="2379" y="9265"/>
                    <a:pt x="2521" y="9650"/>
                    <a:pt x="2708" y="10014"/>
                  </a:cubicBezTo>
                  <a:cubicBezTo>
                    <a:pt x="2785" y="10171"/>
                    <a:pt x="2893" y="10320"/>
                    <a:pt x="3050" y="10406"/>
                  </a:cubicBezTo>
                  <a:cubicBezTo>
                    <a:pt x="3206" y="10478"/>
                    <a:pt x="3385" y="10485"/>
                    <a:pt x="3556" y="10492"/>
                  </a:cubicBezTo>
                  <a:cubicBezTo>
                    <a:pt x="4014" y="10492"/>
                    <a:pt x="4471" y="10485"/>
                    <a:pt x="4927" y="10471"/>
                  </a:cubicBezTo>
                  <a:lnTo>
                    <a:pt x="4927" y="10471"/>
                  </a:lnTo>
                  <a:cubicBezTo>
                    <a:pt x="4670" y="10821"/>
                    <a:pt x="4356" y="11121"/>
                    <a:pt x="4000" y="11371"/>
                  </a:cubicBezTo>
                  <a:cubicBezTo>
                    <a:pt x="3957" y="11398"/>
                    <a:pt x="3957" y="11441"/>
                    <a:pt x="3978" y="11477"/>
                  </a:cubicBezTo>
                  <a:cubicBezTo>
                    <a:pt x="4435" y="12399"/>
                    <a:pt x="4979" y="13284"/>
                    <a:pt x="5599" y="14098"/>
                  </a:cubicBezTo>
                  <a:cubicBezTo>
                    <a:pt x="6199" y="14884"/>
                    <a:pt x="6864" y="15656"/>
                    <a:pt x="7620" y="16283"/>
                  </a:cubicBezTo>
                  <a:cubicBezTo>
                    <a:pt x="8341" y="16883"/>
                    <a:pt x="9162" y="17320"/>
                    <a:pt x="10084" y="17505"/>
                  </a:cubicBezTo>
                  <a:cubicBezTo>
                    <a:pt x="10457" y="17582"/>
                    <a:pt x="10835" y="17619"/>
                    <a:pt x="11213" y="17619"/>
                  </a:cubicBezTo>
                  <a:cubicBezTo>
                    <a:pt x="11750" y="17619"/>
                    <a:pt x="12286" y="17544"/>
                    <a:pt x="12804" y="17397"/>
                  </a:cubicBezTo>
                  <a:cubicBezTo>
                    <a:pt x="13726" y="17140"/>
                    <a:pt x="14561" y="16669"/>
                    <a:pt x="15276" y="16048"/>
                  </a:cubicBezTo>
                  <a:cubicBezTo>
                    <a:pt x="16426" y="16926"/>
                    <a:pt x="17646" y="17706"/>
                    <a:pt x="18960" y="18305"/>
                  </a:cubicBezTo>
                  <a:cubicBezTo>
                    <a:pt x="19139" y="18391"/>
                    <a:pt x="19324" y="18468"/>
                    <a:pt x="19511" y="18547"/>
                  </a:cubicBezTo>
                  <a:cubicBezTo>
                    <a:pt x="19525" y="18553"/>
                    <a:pt x="19539" y="18555"/>
                    <a:pt x="19552" y="18555"/>
                  </a:cubicBezTo>
                  <a:cubicBezTo>
                    <a:pt x="19651" y="18555"/>
                    <a:pt x="19711" y="18406"/>
                    <a:pt x="19603" y="18362"/>
                  </a:cubicBezTo>
                  <a:cubicBezTo>
                    <a:pt x="18104" y="17748"/>
                    <a:pt x="16710" y="16898"/>
                    <a:pt x="15425" y="15920"/>
                  </a:cubicBezTo>
                  <a:cubicBezTo>
                    <a:pt x="15490" y="15855"/>
                    <a:pt x="15562" y="15798"/>
                    <a:pt x="15625" y="15726"/>
                  </a:cubicBezTo>
                  <a:cubicBezTo>
                    <a:pt x="15632" y="15726"/>
                    <a:pt x="15632" y="15719"/>
                    <a:pt x="15632" y="15712"/>
                  </a:cubicBezTo>
                  <a:cubicBezTo>
                    <a:pt x="16061" y="15340"/>
                    <a:pt x="16275" y="14756"/>
                    <a:pt x="16268" y="14192"/>
                  </a:cubicBezTo>
                  <a:cubicBezTo>
                    <a:pt x="16268" y="13791"/>
                    <a:pt x="16182" y="13392"/>
                    <a:pt x="16076" y="13013"/>
                  </a:cubicBezTo>
                  <a:cubicBezTo>
                    <a:pt x="15968" y="12620"/>
                    <a:pt x="15839" y="12235"/>
                    <a:pt x="15704" y="11856"/>
                  </a:cubicBezTo>
                  <a:cubicBezTo>
                    <a:pt x="15425" y="11121"/>
                    <a:pt x="15082" y="10399"/>
                    <a:pt x="14653" y="9736"/>
                  </a:cubicBezTo>
                  <a:cubicBezTo>
                    <a:pt x="14439" y="9407"/>
                    <a:pt x="14204" y="9093"/>
                    <a:pt x="13954" y="8793"/>
                  </a:cubicBezTo>
                  <a:cubicBezTo>
                    <a:pt x="13719" y="8521"/>
                    <a:pt x="13469" y="8214"/>
                    <a:pt x="13169" y="8013"/>
                  </a:cubicBezTo>
                  <a:cubicBezTo>
                    <a:pt x="12977" y="7889"/>
                    <a:pt x="12777" y="7838"/>
                    <a:pt x="12577" y="7838"/>
                  </a:cubicBezTo>
                  <a:cubicBezTo>
                    <a:pt x="12135" y="7838"/>
                    <a:pt x="11690" y="8085"/>
                    <a:pt x="11311" y="8336"/>
                  </a:cubicBezTo>
                  <a:cubicBezTo>
                    <a:pt x="11354" y="7851"/>
                    <a:pt x="11377" y="7350"/>
                    <a:pt x="11383" y="6857"/>
                  </a:cubicBezTo>
                  <a:cubicBezTo>
                    <a:pt x="11390" y="6600"/>
                    <a:pt x="11341" y="6394"/>
                    <a:pt x="11149" y="6207"/>
                  </a:cubicBezTo>
                  <a:cubicBezTo>
                    <a:pt x="10969" y="6043"/>
                    <a:pt x="10784" y="5900"/>
                    <a:pt x="10598" y="5751"/>
                  </a:cubicBezTo>
                  <a:cubicBezTo>
                    <a:pt x="9841" y="5129"/>
                    <a:pt x="9063" y="4529"/>
                    <a:pt x="8262" y="3958"/>
                  </a:cubicBezTo>
                  <a:cubicBezTo>
                    <a:pt x="6677" y="2822"/>
                    <a:pt x="4999" y="1816"/>
                    <a:pt x="3206" y="1045"/>
                  </a:cubicBezTo>
                  <a:cubicBezTo>
                    <a:pt x="2200" y="610"/>
                    <a:pt x="1165" y="251"/>
                    <a:pt x="101" y="1"/>
                  </a:cubicBezTo>
                  <a:cubicBezTo>
                    <a:pt x="97" y="1"/>
                    <a:pt x="94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2971651" y="3782061"/>
              <a:ext cx="391079" cy="369108"/>
            </a:xfrm>
            <a:custGeom>
              <a:avLst/>
              <a:gdLst/>
              <a:ahLst/>
              <a:cxnLst/>
              <a:rect l="l" t="t" r="r" b="b"/>
              <a:pathLst>
                <a:path w="19882" h="18765" extrusionOk="0">
                  <a:moveTo>
                    <a:pt x="422" y="575"/>
                  </a:moveTo>
                  <a:lnTo>
                    <a:pt x="729" y="961"/>
                  </a:lnTo>
                  <a:cubicBezTo>
                    <a:pt x="1615" y="2061"/>
                    <a:pt x="2535" y="3204"/>
                    <a:pt x="3464" y="4303"/>
                  </a:cubicBezTo>
                  <a:cubicBezTo>
                    <a:pt x="3214" y="4369"/>
                    <a:pt x="2960" y="4395"/>
                    <a:pt x="2705" y="4395"/>
                  </a:cubicBezTo>
                  <a:cubicBezTo>
                    <a:pt x="2240" y="4395"/>
                    <a:pt x="1771" y="4309"/>
                    <a:pt x="1315" y="4226"/>
                  </a:cubicBezTo>
                  <a:cubicBezTo>
                    <a:pt x="1221" y="4211"/>
                    <a:pt x="1128" y="4190"/>
                    <a:pt x="1036" y="4175"/>
                  </a:cubicBezTo>
                  <a:cubicBezTo>
                    <a:pt x="943" y="3762"/>
                    <a:pt x="851" y="3354"/>
                    <a:pt x="779" y="2947"/>
                  </a:cubicBezTo>
                  <a:cubicBezTo>
                    <a:pt x="629" y="2190"/>
                    <a:pt x="515" y="1412"/>
                    <a:pt x="422" y="575"/>
                  </a:cubicBezTo>
                  <a:close/>
                  <a:moveTo>
                    <a:pt x="3771" y="4461"/>
                  </a:moveTo>
                  <a:lnTo>
                    <a:pt x="3778" y="4468"/>
                  </a:lnTo>
                  <a:lnTo>
                    <a:pt x="3757" y="4483"/>
                  </a:lnTo>
                  <a:lnTo>
                    <a:pt x="3757" y="4483"/>
                  </a:lnTo>
                  <a:lnTo>
                    <a:pt x="3771" y="4461"/>
                  </a:lnTo>
                  <a:close/>
                  <a:moveTo>
                    <a:pt x="1108" y="4483"/>
                  </a:moveTo>
                  <a:lnTo>
                    <a:pt x="1108" y="4483"/>
                  </a:lnTo>
                  <a:cubicBezTo>
                    <a:pt x="1702" y="4652"/>
                    <a:pt x="2224" y="4736"/>
                    <a:pt x="2693" y="4736"/>
                  </a:cubicBezTo>
                  <a:cubicBezTo>
                    <a:pt x="3058" y="4736"/>
                    <a:pt x="3390" y="4685"/>
                    <a:pt x="3699" y="4582"/>
                  </a:cubicBezTo>
                  <a:cubicBezTo>
                    <a:pt x="3771" y="4654"/>
                    <a:pt x="3834" y="4732"/>
                    <a:pt x="3900" y="4810"/>
                  </a:cubicBezTo>
                  <a:lnTo>
                    <a:pt x="3920" y="4833"/>
                  </a:lnTo>
                  <a:cubicBezTo>
                    <a:pt x="3652" y="4886"/>
                    <a:pt x="3379" y="4904"/>
                    <a:pt x="3110" y="4904"/>
                  </a:cubicBezTo>
                  <a:cubicBezTo>
                    <a:pt x="2915" y="4904"/>
                    <a:pt x="2722" y="4895"/>
                    <a:pt x="2535" y="4882"/>
                  </a:cubicBezTo>
                  <a:cubicBezTo>
                    <a:pt x="2271" y="4869"/>
                    <a:pt x="2014" y="4840"/>
                    <a:pt x="1757" y="4804"/>
                  </a:cubicBezTo>
                  <a:cubicBezTo>
                    <a:pt x="1536" y="4774"/>
                    <a:pt x="1315" y="4740"/>
                    <a:pt x="1151" y="4639"/>
                  </a:cubicBezTo>
                  <a:cubicBezTo>
                    <a:pt x="1135" y="4589"/>
                    <a:pt x="1121" y="4533"/>
                    <a:pt x="1108" y="4483"/>
                  </a:cubicBezTo>
                  <a:close/>
                  <a:moveTo>
                    <a:pt x="779" y="541"/>
                  </a:moveTo>
                  <a:lnTo>
                    <a:pt x="779" y="541"/>
                  </a:lnTo>
                  <a:cubicBezTo>
                    <a:pt x="2321" y="983"/>
                    <a:pt x="3870" y="1633"/>
                    <a:pt x="5370" y="2476"/>
                  </a:cubicBezTo>
                  <a:cubicBezTo>
                    <a:pt x="5871" y="2761"/>
                    <a:pt x="6378" y="3061"/>
                    <a:pt x="6913" y="3412"/>
                  </a:cubicBezTo>
                  <a:cubicBezTo>
                    <a:pt x="6913" y="3439"/>
                    <a:pt x="6919" y="3468"/>
                    <a:pt x="6919" y="3504"/>
                  </a:cubicBezTo>
                  <a:cubicBezTo>
                    <a:pt x="6928" y="3597"/>
                    <a:pt x="6942" y="3683"/>
                    <a:pt x="6942" y="3768"/>
                  </a:cubicBezTo>
                  <a:cubicBezTo>
                    <a:pt x="6942" y="3960"/>
                    <a:pt x="6919" y="4147"/>
                    <a:pt x="6906" y="4289"/>
                  </a:cubicBezTo>
                  <a:cubicBezTo>
                    <a:pt x="6863" y="4596"/>
                    <a:pt x="6813" y="4912"/>
                    <a:pt x="6741" y="5232"/>
                  </a:cubicBezTo>
                  <a:cubicBezTo>
                    <a:pt x="6620" y="5796"/>
                    <a:pt x="6448" y="6368"/>
                    <a:pt x="6227" y="6925"/>
                  </a:cubicBezTo>
                  <a:cubicBezTo>
                    <a:pt x="5591" y="6224"/>
                    <a:pt x="4971" y="5525"/>
                    <a:pt x="4371" y="4833"/>
                  </a:cubicBezTo>
                  <a:cubicBezTo>
                    <a:pt x="3171" y="3462"/>
                    <a:pt x="1992" y="2054"/>
                    <a:pt x="864" y="647"/>
                  </a:cubicBezTo>
                  <a:cubicBezTo>
                    <a:pt x="835" y="611"/>
                    <a:pt x="808" y="575"/>
                    <a:pt x="779" y="541"/>
                  </a:cubicBezTo>
                  <a:close/>
                  <a:moveTo>
                    <a:pt x="7271" y="3647"/>
                  </a:moveTo>
                  <a:lnTo>
                    <a:pt x="7271" y="3647"/>
                  </a:lnTo>
                  <a:cubicBezTo>
                    <a:pt x="7363" y="3703"/>
                    <a:pt x="7449" y="3762"/>
                    <a:pt x="7542" y="3825"/>
                  </a:cubicBezTo>
                  <a:cubicBezTo>
                    <a:pt x="7634" y="4474"/>
                    <a:pt x="7535" y="5139"/>
                    <a:pt x="7399" y="5882"/>
                  </a:cubicBezTo>
                  <a:cubicBezTo>
                    <a:pt x="7334" y="6240"/>
                    <a:pt x="7255" y="6560"/>
                    <a:pt x="7163" y="6860"/>
                  </a:cubicBezTo>
                  <a:cubicBezTo>
                    <a:pt x="7084" y="7124"/>
                    <a:pt x="6985" y="7374"/>
                    <a:pt x="6877" y="7625"/>
                  </a:cubicBezTo>
                  <a:cubicBezTo>
                    <a:pt x="6741" y="7482"/>
                    <a:pt x="6606" y="7332"/>
                    <a:pt x="6470" y="7182"/>
                  </a:cubicBezTo>
                  <a:cubicBezTo>
                    <a:pt x="6727" y="6560"/>
                    <a:pt x="6928" y="5918"/>
                    <a:pt x="7063" y="5268"/>
                  </a:cubicBezTo>
                  <a:cubicBezTo>
                    <a:pt x="7142" y="4918"/>
                    <a:pt x="7199" y="4576"/>
                    <a:pt x="7235" y="4240"/>
                  </a:cubicBezTo>
                  <a:lnTo>
                    <a:pt x="7235" y="4217"/>
                  </a:lnTo>
                  <a:cubicBezTo>
                    <a:pt x="7255" y="4039"/>
                    <a:pt x="7278" y="3840"/>
                    <a:pt x="7271" y="3647"/>
                  </a:cubicBezTo>
                  <a:close/>
                  <a:moveTo>
                    <a:pt x="1243" y="5025"/>
                  </a:moveTo>
                  <a:lnTo>
                    <a:pt x="1243" y="5025"/>
                  </a:lnTo>
                  <a:cubicBezTo>
                    <a:pt x="1372" y="5074"/>
                    <a:pt x="1500" y="5097"/>
                    <a:pt x="1600" y="5117"/>
                  </a:cubicBezTo>
                  <a:cubicBezTo>
                    <a:pt x="1879" y="5160"/>
                    <a:pt x="2179" y="5196"/>
                    <a:pt x="2522" y="5218"/>
                  </a:cubicBezTo>
                  <a:cubicBezTo>
                    <a:pt x="2767" y="5234"/>
                    <a:pt x="2990" y="5241"/>
                    <a:pt x="3197" y="5241"/>
                  </a:cubicBezTo>
                  <a:cubicBezTo>
                    <a:pt x="3266" y="5241"/>
                    <a:pt x="3333" y="5241"/>
                    <a:pt x="3399" y="5239"/>
                  </a:cubicBezTo>
                  <a:cubicBezTo>
                    <a:pt x="3620" y="5239"/>
                    <a:pt x="3906" y="5218"/>
                    <a:pt x="4170" y="5117"/>
                  </a:cubicBezTo>
                  <a:cubicBezTo>
                    <a:pt x="5185" y="6289"/>
                    <a:pt x="6242" y="7460"/>
                    <a:pt x="7327" y="8610"/>
                  </a:cubicBezTo>
                  <a:cubicBezTo>
                    <a:pt x="8513" y="9882"/>
                    <a:pt x="9770" y="11159"/>
                    <a:pt x="11170" y="12530"/>
                  </a:cubicBezTo>
                  <a:lnTo>
                    <a:pt x="11461" y="12816"/>
                  </a:lnTo>
                  <a:cubicBezTo>
                    <a:pt x="10798" y="13145"/>
                    <a:pt x="10063" y="13301"/>
                    <a:pt x="9355" y="13416"/>
                  </a:cubicBezTo>
                  <a:cubicBezTo>
                    <a:pt x="8541" y="13551"/>
                    <a:pt x="7713" y="13652"/>
                    <a:pt x="6885" y="13716"/>
                  </a:cubicBezTo>
                  <a:lnTo>
                    <a:pt x="6856" y="13716"/>
                  </a:lnTo>
                  <a:cubicBezTo>
                    <a:pt x="6618" y="13734"/>
                    <a:pt x="6378" y="13752"/>
                    <a:pt x="6140" y="13752"/>
                  </a:cubicBezTo>
                  <a:cubicBezTo>
                    <a:pt x="5999" y="13752"/>
                    <a:pt x="5858" y="13745"/>
                    <a:pt x="5720" y="13729"/>
                  </a:cubicBezTo>
                  <a:cubicBezTo>
                    <a:pt x="5221" y="13044"/>
                    <a:pt x="4770" y="12324"/>
                    <a:pt x="4378" y="11587"/>
                  </a:cubicBezTo>
                  <a:cubicBezTo>
                    <a:pt x="4734" y="11316"/>
                    <a:pt x="5056" y="10980"/>
                    <a:pt x="5327" y="10602"/>
                  </a:cubicBezTo>
                  <a:cubicBezTo>
                    <a:pt x="5370" y="10538"/>
                    <a:pt x="5377" y="10466"/>
                    <a:pt x="5343" y="10410"/>
                  </a:cubicBezTo>
                  <a:cubicBezTo>
                    <a:pt x="5314" y="10345"/>
                    <a:pt x="5248" y="10310"/>
                    <a:pt x="5178" y="10310"/>
                  </a:cubicBezTo>
                  <a:cubicBezTo>
                    <a:pt x="4770" y="10310"/>
                    <a:pt x="4349" y="10317"/>
                    <a:pt x="3893" y="10324"/>
                  </a:cubicBezTo>
                  <a:cubicBezTo>
                    <a:pt x="3850" y="10331"/>
                    <a:pt x="3800" y="10331"/>
                    <a:pt x="3749" y="10331"/>
                  </a:cubicBezTo>
                  <a:cubicBezTo>
                    <a:pt x="3677" y="10335"/>
                    <a:pt x="3604" y="10341"/>
                    <a:pt x="3532" y="10341"/>
                  </a:cubicBezTo>
                  <a:cubicBezTo>
                    <a:pt x="3474" y="10341"/>
                    <a:pt x="3417" y="10337"/>
                    <a:pt x="3363" y="10324"/>
                  </a:cubicBezTo>
                  <a:cubicBezTo>
                    <a:pt x="3228" y="10302"/>
                    <a:pt x="3121" y="10209"/>
                    <a:pt x="3029" y="10031"/>
                  </a:cubicBezTo>
                  <a:cubicBezTo>
                    <a:pt x="2871" y="9745"/>
                    <a:pt x="2750" y="9431"/>
                    <a:pt x="2628" y="9131"/>
                  </a:cubicBezTo>
                  <a:lnTo>
                    <a:pt x="2542" y="8917"/>
                  </a:lnTo>
                  <a:cubicBezTo>
                    <a:pt x="2386" y="8531"/>
                    <a:pt x="2235" y="8139"/>
                    <a:pt x="2093" y="7753"/>
                  </a:cubicBezTo>
                  <a:cubicBezTo>
                    <a:pt x="1771" y="6860"/>
                    <a:pt x="1486" y="5947"/>
                    <a:pt x="1243" y="5025"/>
                  </a:cubicBezTo>
                  <a:close/>
                  <a:moveTo>
                    <a:pt x="11711" y="13052"/>
                  </a:moveTo>
                  <a:cubicBezTo>
                    <a:pt x="11926" y="13267"/>
                    <a:pt x="12147" y="13481"/>
                    <a:pt x="12370" y="13687"/>
                  </a:cubicBezTo>
                  <a:cubicBezTo>
                    <a:pt x="12318" y="13709"/>
                    <a:pt x="12268" y="13729"/>
                    <a:pt x="12219" y="13745"/>
                  </a:cubicBezTo>
                  <a:cubicBezTo>
                    <a:pt x="11955" y="13844"/>
                    <a:pt x="11684" y="13952"/>
                    <a:pt x="11405" y="14038"/>
                  </a:cubicBezTo>
                  <a:cubicBezTo>
                    <a:pt x="11005" y="14158"/>
                    <a:pt x="10577" y="14273"/>
                    <a:pt x="10126" y="14365"/>
                  </a:cubicBezTo>
                  <a:cubicBezTo>
                    <a:pt x="9391" y="14523"/>
                    <a:pt x="8520" y="14688"/>
                    <a:pt x="7648" y="14708"/>
                  </a:cubicBezTo>
                  <a:cubicBezTo>
                    <a:pt x="7587" y="14710"/>
                    <a:pt x="7526" y="14711"/>
                    <a:pt x="7465" y="14711"/>
                  </a:cubicBezTo>
                  <a:cubicBezTo>
                    <a:pt x="7098" y="14711"/>
                    <a:pt x="6738" y="14675"/>
                    <a:pt x="6421" y="14638"/>
                  </a:cubicBezTo>
                  <a:cubicBezTo>
                    <a:pt x="6313" y="14501"/>
                    <a:pt x="6206" y="14372"/>
                    <a:pt x="6098" y="14237"/>
                  </a:cubicBezTo>
                  <a:cubicBezTo>
                    <a:pt x="6049" y="14173"/>
                    <a:pt x="5999" y="14108"/>
                    <a:pt x="5949" y="14045"/>
                  </a:cubicBezTo>
                  <a:lnTo>
                    <a:pt x="5949" y="14045"/>
                  </a:lnTo>
                  <a:cubicBezTo>
                    <a:pt x="6050" y="14050"/>
                    <a:pt x="6150" y="14052"/>
                    <a:pt x="6247" y="14052"/>
                  </a:cubicBezTo>
                  <a:cubicBezTo>
                    <a:pt x="6404" y="14052"/>
                    <a:pt x="6555" y="14046"/>
                    <a:pt x="6692" y="14038"/>
                  </a:cubicBezTo>
                  <a:cubicBezTo>
                    <a:pt x="7070" y="14023"/>
                    <a:pt x="7485" y="13987"/>
                    <a:pt x="7999" y="13930"/>
                  </a:cubicBezTo>
                  <a:cubicBezTo>
                    <a:pt x="8770" y="13844"/>
                    <a:pt x="9662" y="13729"/>
                    <a:pt x="10519" y="13508"/>
                  </a:cubicBezTo>
                  <a:cubicBezTo>
                    <a:pt x="10969" y="13387"/>
                    <a:pt x="11355" y="13238"/>
                    <a:pt x="11711" y="13052"/>
                  </a:cubicBezTo>
                  <a:close/>
                  <a:moveTo>
                    <a:pt x="7898" y="4068"/>
                  </a:moveTo>
                  <a:lnTo>
                    <a:pt x="7898" y="4068"/>
                  </a:lnTo>
                  <a:cubicBezTo>
                    <a:pt x="8606" y="4569"/>
                    <a:pt x="9312" y="5097"/>
                    <a:pt x="10063" y="5703"/>
                  </a:cubicBezTo>
                  <a:cubicBezTo>
                    <a:pt x="10270" y="5868"/>
                    <a:pt x="10476" y="6032"/>
                    <a:pt x="10683" y="6204"/>
                  </a:cubicBezTo>
                  <a:cubicBezTo>
                    <a:pt x="10719" y="6240"/>
                    <a:pt x="10762" y="6267"/>
                    <a:pt x="10812" y="6303"/>
                  </a:cubicBezTo>
                  <a:cubicBezTo>
                    <a:pt x="10976" y="6425"/>
                    <a:pt x="11161" y="6567"/>
                    <a:pt x="11190" y="6739"/>
                  </a:cubicBezTo>
                  <a:cubicBezTo>
                    <a:pt x="11213" y="6840"/>
                    <a:pt x="11204" y="6960"/>
                    <a:pt x="11197" y="7068"/>
                  </a:cubicBezTo>
                  <a:lnTo>
                    <a:pt x="11197" y="7167"/>
                  </a:lnTo>
                  <a:cubicBezTo>
                    <a:pt x="11190" y="7325"/>
                    <a:pt x="11184" y="7482"/>
                    <a:pt x="11177" y="7631"/>
                  </a:cubicBezTo>
                  <a:cubicBezTo>
                    <a:pt x="11170" y="7868"/>
                    <a:pt x="11148" y="8096"/>
                    <a:pt x="11134" y="8331"/>
                  </a:cubicBezTo>
                  <a:lnTo>
                    <a:pt x="11112" y="8610"/>
                  </a:lnTo>
                  <a:cubicBezTo>
                    <a:pt x="11105" y="8689"/>
                    <a:pt x="11154" y="8775"/>
                    <a:pt x="11226" y="8811"/>
                  </a:cubicBezTo>
                  <a:cubicBezTo>
                    <a:pt x="11254" y="8825"/>
                    <a:pt x="11284" y="8832"/>
                    <a:pt x="11314" y="8832"/>
                  </a:cubicBezTo>
                  <a:cubicBezTo>
                    <a:pt x="11354" y="8832"/>
                    <a:pt x="11394" y="8820"/>
                    <a:pt x="11427" y="8795"/>
                  </a:cubicBezTo>
                  <a:cubicBezTo>
                    <a:pt x="11793" y="8505"/>
                    <a:pt x="12235" y="8203"/>
                    <a:pt x="12656" y="8203"/>
                  </a:cubicBezTo>
                  <a:cubicBezTo>
                    <a:pt x="12784" y="8203"/>
                    <a:pt x="12911" y="8231"/>
                    <a:pt x="13033" y="8296"/>
                  </a:cubicBezTo>
                  <a:cubicBezTo>
                    <a:pt x="13290" y="8432"/>
                    <a:pt x="13511" y="8696"/>
                    <a:pt x="13712" y="8924"/>
                  </a:cubicBezTo>
                  <a:lnTo>
                    <a:pt x="13768" y="8996"/>
                  </a:lnTo>
                  <a:cubicBezTo>
                    <a:pt x="14005" y="9267"/>
                    <a:pt x="14226" y="9560"/>
                    <a:pt x="14433" y="9873"/>
                  </a:cubicBezTo>
                  <a:cubicBezTo>
                    <a:pt x="14812" y="10439"/>
                    <a:pt x="15139" y="11073"/>
                    <a:pt x="15419" y="11767"/>
                  </a:cubicBezTo>
                  <a:cubicBezTo>
                    <a:pt x="15669" y="12394"/>
                    <a:pt x="15940" y="13138"/>
                    <a:pt x="16046" y="13887"/>
                  </a:cubicBezTo>
                  <a:cubicBezTo>
                    <a:pt x="16097" y="14244"/>
                    <a:pt x="16161" y="15130"/>
                    <a:pt x="15626" y="15651"/>
                  </a:cubicBezTo>
                  <a:cubicBezTo>
                    <a:pt x="15604" y="15658"/>
                    <a:pt x="15590" y="15666"/>
                    <a:pt x="15575" y="15680"/>
                  </a:cubicBezTo>
                  <a:cubicBezTo>
                    <a:pt x="15540" y="15716"/>
                    <a:pt x="15504" y="15743"/>
                    <a:pt x="15475" y="15772"/>
                  </a:cubicBezTo>
                  <a:lnTo>
                    <a:pt x="15455" y="15786"/>
                  </a:lnTo>
                  <a:cubicBezTo>
                    <a:pt x="15439" y="15795"/>
                    <a:pt x="15432" y="15802"/>
                    <a:pt x="15419" y="15808"/>
                  </a:cubicBezTo>
                  <a:cubicBezTo>
                    <a:pt x="14332" y="14981"/>
                    <a:pt x="13233" y="14023"/>
                    <a:pt x="11869" y="12717"/>
                  </a:cubicBezTo>
                  <a:cubicBezTo>
                    <a:pt x="10613" y="11517"/>
                    <a:pt x="9362" y="10259"/>
                    <a:pt x="8042" y="8867"/>
                  </a:cubicBezTo>
                  <a:cubicBezTo>
                    <a:pt x="7727" y="8538"/>
                    <a:pt x="7413" y="8202"/>
                    <a:pt x="7099" y="7859"/>
                  </a:cubicBezTo>
                  <a:cubicBezTo>
                    <a:pt x="7442" y="7260"/>
                    <a:pt x="7598" y="6547"/>
                    <a:pt x="7706" y="5911"/>
                  </a:cubicBezTo>
                  <a:cubicBezTo>
                    <a:pt x="7770" y="5575"/>
                    <a:pt x="7819" y="5211"/>
                    <a:pt x="7862" y="4817"/>
                  </a:cubicBezTo>
                  <a:cubicBezTo>
                    <a:pt x="7891" y="4576"/>
                    <a:pt x="7913" y="4325"/>
                    <a:pt x="7898" y="4068"/>
                  </a:cubicBezTo>
                  <a:close/>
                  <a:moveTo>
                    <a:pt x="12647" y="13952"/>
                  </a:moveTo>
                  <a:cubicBezTo>
                    <a:pt x="13448" y="14694"/>
                    <a:pt x="14176" y="15323"/>
                    <a:pt x="14862" y="15872"/>
                  </a:cubicBezTo>
                  <a:cubicBezTo>
                    <a:pt x="14940" y="15937"/>
                    <a:pt x="15026" y="16000"/>
                    <a:pt x="15112" y="16072"/>
                  </a:cubicBezTo>
                  <a:cubicBezTo>
                    <a:pt x="13959" y="16977"/>
                    <a:pt x="12607" y="17465"/>
                    <a:pt x="11297" y="17465"/>
                  </a:cubicBezTo>
                  <a:cubicBezTo>
                    <a:pt x="11024" y="17465"/>
                    <a:pt x="10752" y="17444"/>
                    <a:pt x="10484" y="17401"/>
                  </a:cubicBezTo>
                  <a:cubicBezTo>
                    <a:pt x="9605" y="17258"/>
                    <a:pt x="8791" y="16886"/>
                    <a:pt x="8056" y="16309"/>
                  </a:cubicBezTo>
                  <a:cubicBezTo>
                    <a:pt x="7620" y="15958"/>
                    <a:pt x="7185" y="15529"/>
                    <a:pt x="6727" y="15008"/>
                  </a:cubicBezTo>
                  <a:lnTo>
                    <a:pt x="6727" y="15008"/>
                  </a:lnTo>
                  <a:cubicBezTo>
                    <a:pt x="6998" y="15037"/>
                    <a:pt x="7249" y="15044"/>
                    <a:pt x="7434" y="15044"/>
                  </a:cubicBezTo>
                  <a:cubicBezTo>
                    <a:pt x="7812" y="15037"/>
                    <a:pt x="8227" y="15008"/>
                    <a:pt x="8698" y="14945"/>
                  </a:cubicBezTo>
                  <a:cubicBezTo>
                    <a:pt x="9662" y="14816"/>
                    <a:pt x="10519" y="14645"/>
                    <a:pt x="11319" y="14424"/>
                  </a:cubicBezTo>
                  <a:cubicBezTo>
                    <a:pt x="11761" y="14302"/>
                    <a:pt x="12226" y="14158"/>
                    <a:pt x="12647" y="13952"/>
                  </a:cubicBezTo>
                  <a:close/>
                  <a:moveTo>
                    <a:pt x="199" y="0"/>
                  </a:moveTo>
                  <a:cubicBezTo>
                    <a:pt x="153" y="0"/>
                    <a:pt x="106" y="19"/>
                    <a:pt x="72" y="48"/>
                  </a:cubicBezTo>
                  <a:cubicBezTo>
                    <a:pt x="30" y="90"/>
                    <a:pt x="1" y="147"/>
                    <a:pt x="7" y="205"/>
                  </a:cubicBezTo>
                  <a:cubicBezTo>
                    <a:pt x="201" y="1926"/>
                    <a:pt x="528" y="3647"/>
                    <a:pt x="986" y="5311"/>
                  </a:cubicBezTo>
                  <a:cubicBezTo>
                    <a:pt x="1221" y="6161"/>
                    <a:pt x="1478" y="6996"/>
                    <a:pt x="1764" y="7789"/>
                  </a:cubicBezTo>
                  <a:cubicBezTo>
                    <a:pt x="1915" y="8211"/>
                    <a:pt x="2071" y="8624"/>
                    <a:pt x="2235" y="9032"/>
                  </a:cubicBezTo>
                  <a:lnTo>
                    <a:pt x="2321" y="9239"/>
                  </a:lnTo>
                  <a:cubicBezTo>
                    <a:pt x="2443" y="9546"/>
                    <a:pt x="2571" y="9866"/>
                    <a:pt x="2720" y="10166"/>
                  </a:cubicBezTo>
                  <a:cubicBezTo>
                    <a:pt x="2792" y="10302"/>
                    <a:pt x="2907" y="10495"/>
                    <a:pt x="3115" y="10602"/>
                  </a:cubicBezTo>
                  <a:cubicBezTo>
                    <a:pt x="3286" y="10687"/>
                    <a:pt x="3471" y="10696"/>
                    <a:pt x="3663" y="10696"/>
                  </a:cubicBezTo>
                  <a:cubicBezTo>
                    <a:pt x="3753" y="10698"/>
                    <a:pt x="3845" y="10699"/>
                    <a:pt x="3939" y="10699"/>
                  </a:cubicBezTo>
                  <a:cubicBezTo>
                    <a:pt x="4204" y="10699"/>
                    <a:pt x="4489" y="10692"/>
                    <a:pt x="4820" y="10680"/>
                  </a:cubicBezTo>
                  <a:lnTo>
                    <a:pt x="4820" y="10680"/>
                  </a:lnTo>
                  <a:cubicBezTo>
                    <a:pt x="4606" y="10944"/>
                    <a:pt x="4342" y="11181"/>
                    <a:pt x="4042" y="11388"/>
                  </a:cubicBezTo>
                  <a:cubicBezTo>
                    <a:pt x="3972" y="11438"/>
                    <a:pt x="3942" y="11537"/>
                    <a:pt x="3992" y="11630"/>
                  </a:cubicBezTo>
                  <a:cubicBezTo>
                    <a:pt x="4463" y="12573"/>
                    <a:pt x="5014" y="13459"/>
                    <a:pt x="5627" y="14266"/>
                  </a:cubicBezTo>
                  <a:cubicBezTo>
                    <a:pt x="6349" y="15215"/>
                    <a:pt x="6998" y="15915"/>
                    <a:pt x="7663" y="16472"/>
                  </a:cubicBezTo>
                  <a:cubicBezTo>
                    <a:pt x="8435" y="17108"/>
                    <a:pt x="9276" y="17529"/>
                    <a:pt x="10169" y="17707"/>
                  </a:cubicBezTo>
                  <a:cubicBezTo>
                    <a:pt x="10550" y="17786"/>
                    <a:pt x="10939" y="17825"/>
                    <a:pt x="11331" y="17825"/>
                  </a:cubicBezTo>
                  <a:cubicBezTo>
                    <a:pt x="11871" y="17825"/>
                    <a:pt x="12414" y="17750"/>
                    <a:pt x="12940" y="17601"/>
                  </a:cubicBezTo>
                  <a:cubicBezTo>
                    <a:pt x="13826" y="17358"/>
                    <a:pt x="14647" y="16916"/>
                    <a:pt x="15389" y="16287"/>
                  </a:cubicBezTo>
                  <a:cubicBezTo>
                    <a:pt x="16625" y="17222"/>
                    <a:pt x="17811" y="17951"/>
                    <a:pt x="19025" y="18501"/>
                  </a:cubicBezTo>
                  <a:cubicBezTo>
                    <a:pt x="19203" y="18587"/>
                    <a:pt x="19388" y="18665"/>
                    <a:pt x="19575" y="18743"/>
                  </a:cubicBezTo>
                  <a:cubicBezTo>
                    <a:pt x="19602" y="18758"/>
                    <a:pt x="19631" y="18765"/>
                    <a:pt x="19660" y="18765"/>
                  </a:cubicBezTo>
                  <a:cubicBezTo>
                    <a:pt x="19703" y="18765"/>
                    <a:pt x="19746" y="18751"/>
                    <a:pt x="19782" y="18722"/>
                  </a:cubicBezTo>
                  <a:cubicBezTo>
                    <a:pt x="19846" y="18672"/>
                    <a:pt x="19882" y="18593"/>
                    <a:pt x="19868" y="18521"/>
                  </a:cubicBezTo>
                  <a:cubicBezTo>
                    <a:pt x="19859" y="18451"/>
                    <a:pt x="19816" y="18393"/>
                    <a:pt x="19746" y="18366"/>
                  </a:cubicBezTo>
                  <a:cubicBezTo>
                    <a:pt x="18396" y="17815"/>
                    <a:pt x="17067" y="17044"/>
                    <a:pt x="15689" y="16016"/>
                  </a:cubicBezTo>
                  <a:cubicBezTo>
                    <a:pt x="15725" y="15980"/>
                    <a:pt x="15768" y="15944"/>
                    <a:pt x="15804" y="15908"/>
                  </a:cubicBezTo>
                  <a:lnTo>
                    <a:pt x="15818" y="15887"/>
                  </a:lnTo>
                  <a:cubicBezTo>
                    <a:pt x="16240" y="15508"/>
                    <a:pt x="16483" y="14915"/>
                    <a:pt x="16474" y="14295"/>
                  </a:cubicBezTo>
                  <a:cubicBezTo>
                    <a:pt x="16474" y="13844"/>
                    <a:pt x="16368" y="13416"/>
                    <a:pt x="16282" y="13087"/>
                  </a:cubicBezTo>
                  <a:cubicBezTo>
                    <a:pt x="16174" y="12694"/>
                    <a:pt x="16046" y="12309"/>
                    <a:pt x="15904" y="11923"/>
                  </a:cubicBezTo>
                  <a:cubicBezTo>
                    <a:pt x="15611" y="11138"/>
                    <a:pt x="15254" y="10423"/>
                    <a:pt x="14846" y="9788"/>
                  </a:cubicBezTo>
                  <a:cubicBezTo>
                    <a:pt x="14625" y="9445"/>
                    <a:pt x="14390" y="9124"/>
                    <a:pt x="14140" y="8824"/>
                  </a:cubicBezTo>
                  <a:lnTo>
                    <a:pt x="14083" y="8768"/>
                  </a:lnTo>
                  <a:cubicBezTo>
                    <a:pt x="13869" y="8511"/>
                    <a:pt x="13626" y="8224"/>
                    <a:pt x="13333" y="8031"/>
                  </a:cubicBezTo>
                  <a:cubicBezTo>
                    <a:pt x="13122" y="7893"/>
                    <a:pt x="12904" y="7837"/>
                    <a:pt x="12686" y="7837"/>
                  </a:cubicBezTo>
                  <a:cubicBezTo>
                    <a:pt x="12286" y="7837"/>
                    <a:pt x="11888" y="8026"/>
                    <a:pt x="11540" y="8238"/>
                  </a:cubicBezTo>
                  <a:cubicBezTo>
                    <a:pt x="11569" y="7839"/>
                    <a:pt x="11590" y="7410"/>
                    <a:pt x="11598" y="6968"/>
                  </a:cubicBezTo>
                  <a:cubicBezTo>
                    <a:pt x="11598" y="6739"/>
                    <a:pt x="11569" y="6468"/>
                    <a:pt x="11319" y="6240"/>
                  </a:cubicBezTo>
                  <a:cubicBezTo>
                    <a:pt x="11190" y="6118"/>
                    <a:pt x="11055" y="6003"/>
                    <a:pt x="10920" y="5897"/>
                  </a:cubicBezTo>
                  <a:lnTo>
                    <a:pt x="10769" y="5775"/>
                  </a:lnTo>
                  <a:cubicBezTo>
                    <a:pt x="9955" y="5103"/>
                    <a:pt x="9190" y="4517"/>
                    <a:pt x="8428" y="3976"/>
                  </a:cubicBezTo>
                  <a:cubicBezTo>
                    <a:pt x="6671" y="2718"/>
                    <a:pt x="5007" y="1761"/>
                    <a:pt x="3356" y="1047"/>
                  </a:cubicBezTo>
                  <a:cubicBezTo>
                    <a:pt x="2301" y="598"/>
                    <a:pt x="1250" y="248"/>
                    <a:pt x="235" y="5"/>
                  </a:cubicBezTo>
                  <a:cubicBezTo>
                    <a:pt x="223" y="2"/>
                    <a:pt x="211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7" name="Google Shape;497;p18"/>
          <p:cNvGrpSpPr/>
          <p:nvPr/>
        </p:nvGrpSpPr>
        <p:grpSpPr>
          <a:xfrm>
            <a:off x="-959035" y="-454763"/>
            <a:ext cx="1799096" cy="1571345"/>
            <a:chOff x="4174688" y="2867426"/>
            <a:chExt cx="675133" cy="589667"/>
          </a:xfrm>
        </p:grpSpPr>
        <p:sp>
          <p:nvSpPr>
            <p:cNvPr id="498" name="Google Shape;498;p18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05" name="Google Shape;505;p18"/>
          <p:cNvSpPr/>
          <p:nvPr/>
        </p:nvSpPr>
        <p:spPr>
          <a:xfrm>
            <a:off x="10627654" y="-454766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6" name="Google Shape;506;p18"/>
          <p:cNvSpPr/>
          <p:nvPr/>
        </p:nvSpPr>
        <p:spPr>
          <a:xfrm>
            <a:off x="11419998" y="2371235"/>
            <a:ext cx="1469293" cy="829045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07" name="Google Shape;507;p18"/>
          <p:cNvGrpSpPr/>
          <p:nvPr/>
        </p:nvGrpSpPr>
        <p:grpSpPr>
          <a:xfrm rot="5652131">
            <a:off x="6596959" y="-1303973"/>
            <a:ext cx="1624591" cy="2140388"/>
            <a:chOff x="5450897" y="3655524"/>
            <a:chExt cx="455990" cy="600741"/>
          </a:xfrm>
        </p:grpSpPr>
        <p:sp>
          <p:nvSpPr>
            <p:cNvPr id="508" name="Google Shape;508;p18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18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18"/>
          <p:cNvGrpSpPr/>
          <p:nvPr/>
        </p:nvGrpSpPr>
        <p:grpSpPr>
          <a:xfrm>
            <a:off x="7845247" y="7"/>
            <a:ext cx="504772" cy="457351"/>
            <a:chOff x="3346266" y="1265304"/>
            <a:chExt cx="227307" cy="205965"/>
          </a:xfrm>
        </p:grpSpPr>
        <p:sp>
          <p:nvSpPr>
            <p:cNvPr id="520" name="Google Shape;520;p18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8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8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48" name="Google Shape;548;p18"/>
          <p:cNvSpPr/>
          <p:nvPr/>
        </p:nvSpPr>
        <p:spPr>
          <a:xfrm>
            <a:off x="2735113" y="6556439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8640325"/>
      </p:ext>
    </p:extLst>
  </p:cSld>
  <p:clrMapOvr>
    <a:masterClrMapping/>
  </p:clrMapOvr>
  <p:hf sldNum="0"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6"/>
          <p:cNvSpPr txBox="1">
            <a:spLocks noGrp="1"/>
          </p:cNvSpPr>
          <p:nvPr>
            <p:ph type="body" idx="1"/>
          </p:nvPr>
        </p:nvSpPr>
        <p:spPr>
          <a:xfrm>
            <a:off x="1589800" y="2608667"/>
            <a:ext cx="4916800" cy="3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67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6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600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600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600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600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9" name="Google Shape;1099;p2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79240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0" name="Google Shape;1100;p26"/>
          <p:cNvGrpSpPr/>
          <p:nvPr/>
        </p:nvGrpSpPr>
        <p:grpSpPr>
          <a:xfrm>
            <a:off x="-2607522" y="357104"/>
            <a:ext cx="16069276" cy="8100256"/>
            <a:chOff x="-1955642" y="267828"/>
            <a:chExt cx="12051957" cy="6075192"/>
          </a:xfrm>
        </p:grpSpPr>
        <p:grpSp>
          <p:nvGrpSpPr>
            <p:cNvPr id="1101" name="Google Shape;1101;p26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1102" name="Google Shape;1102;p26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103" name="Google Shape;1103;p2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05" name="Google Shape;1105;p2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7" name="Google Shape;1107;p2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8" name="Google Shape;1108;p2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114" name="Google Shape;1114;p2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115" name="Google Shape;1115;p2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117" name="Google Shape;1117;p26"/>
            <p:cNvGrpSpPr/>
            <p:nvPr/>
          </p:nvGrpSpPr>
          <p:grpSpPr>
            <a:xfrm>
              <a:off x="2385172" y="4808004"/>
              <a:ext cx="763146" cy="697824"/>
              <a:chOff x="3681125" y="1846650"/>
              <a:chExt cx="515500" cy="471375"/>
            </a:xfrm>
          </p:grpSpPr>
          <p:sp>
            <p:nvSpPr>
              <p:cNvPr id="1118" name="Google Shape;1118;p2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121" name="Google Shape;1121;p26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21355" y="2678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370778" y="318742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845892" y="47385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26"/>
            <p:cNvSpPr/>
            <p:nvPr/>
          </p:nvSpPr>
          <p:spPr>
            <a:xfrm flipH="1">
              <a:off x="7940600" y="11533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26" name="Google Shape;1126;p26"/>
            <p:cNvGrpSpPr/>
            <p:nvPr/>
          </p:nvGrpSpPr>
          <p:grpSpPr>
            <a:xfrm rot="-4702121" flipH="1">
              <a:off x="-1621402" y="2596784"/>
              <a:ext cx="3406135" cy="3458919"/>
              <a:chOff x="6888464" y="-1443149"/>
              <a:chExt cx="3406361" cy="3459149"/>
            </a:xfrm>
          </p:grpSpPr>
          <p:grpSp>
            <p:nvGrpSpPr>
              <p:cNvPr id="1127" name="Google Shape;1127;p26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128" name="Google Shape;1128;p26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29" name="Google Shape;1129;p26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132" name="Google Shape;1132;p26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33" name="Google Shape;1133;p2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134" name="Google Shape;1134;p26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142" name="Google Shape;1142;p26"/>
            <p:cNvSpPr/>
            <p:nvPr/>
          </p:nvSpPr>
          <p:spPr>
            <a:xfrm rot="-10530021" flipH="1">
              <a:off x="-633659" y="1219529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59320" y="644106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38151473"/>
      </p:ext>
    </p:extLst>
  </p:cSld>
  <p:clrMapOvr>
    <a:masterClrMapping/>
  </p:clrMapOvr>
  <p:hf sldNum="0" hdr="0" ft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27"/>
          <p:cNvGrpSpPr/>
          <p:nvPr/>
        </p:nvGrpSpPr>
        <p:grpSpPr>
          <a:xfrm>
            <a:off x="-2031235" y="-1421432"/>
            <a:ext cx="15651641" cy="9312056"/>
            <a:chOff x="-1523427" y="-1066074"/>
            <a:chExt cx="11738731" cy="6984042"/>
          </a:xfrm>
        </p:grpSpPr>
        <p:grpSp>
          <p:nvGrpSpPr>
            <p:cNvPr id="1146" name="Google Shape;1146;p27"/>
            <p:cNvGrpSpPr/>
            <p:nvPr/>
          </p:nvGrpSpPr>
          <p:grpSpPr>
            <a:xfrm>
              <a:off x="-1523427" y="-1066074"/>
              <a:ext cx="11738731" cy="6984042"/>
              <a:chOff x="-1523427" y="-1066074"/>
              <a:chExt cx="11738731" cy="6984042"/>
            </a:xfrm>
          </p:grpSpPr>
          <p:sp>
            <p:nvSpPr>
              <p:cNvPr id="1147" name="Google Shape;1147;p27"/>
              <p:cNvSpPr/>
              <p:nvPr/>
            </p:nvSpPr>
            <p:spPr>
              <a:xfrm rot="10374580">
                <a:off x="7040319" y="-42390"/>
                <a:ext cx="1508194" cy="1268221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rot="-10587449" flipH="1">
                <a:off x="-300308" y="3638071"/>
                <a:ext cx="1508261" cy="1268278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9" name="Google Shape;1149;p27"/>
              <p:cNvGrpSpPr/>
              <p:nvPr/>
            </p:nvGrpSpPr>
            <p:grpSpPr>
              <a:xfrm rot="-809490" flipH="1">
                <a:off x="-1191785" y="-738321"/>
                <a:ext cx="3190613" cy="3220433"/>
                <a:chOff x="7044875" y="-1293869"/>
                <a:chExt cx="3190628" cy="3220448"/>
              </a:xfrm>
            </p:grpSpPr>
            <p:grpSp>
              <p:nvGrpSpPr>
                <p:cNvPr id="1150" name="Google Shape;1150;p27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1151" name="Google Shape;1151;p27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152" name="Google Shape;1152;p27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153" name="Google Shape;1153;p27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54" name="Google Shape;1154;p27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1155" name="Google Shape;1155;p27"/>
                <p:cNvSpPr/>
                <p:nvPr/>
              </p:nvSpPr>
              <p:spPr>
                <a:xfrm rot="-549082">
                  <a:off x="7216503" y="-8171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56" name="Google Shape;1156;p27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157" name="Google Shape;1157;p27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58" name="Google Shape;1158;p27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59" name="Google Shape;1159;p27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0" name="Google Shape;1160;p27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1" name="Google Shape;1161;p27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2" name="Google Shape;1162;p27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3" name="Google Shape;1163;p27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4" name="Google Shape;1164;p27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165" name="Google Shape;1165;p27"/>
              <p:cNvGrpSpPr/>
              <p:nvPr/>
            </p:nvGrpSpPr>
            <p:grpSpPr>
              <a:xfrm rot="-2996445" flipH="1">
                <a:off x="2987923" y="4112534"/>
                <a:ext cx="740371" cy="757532"/>
                <a:chOff x="4391775" y="4244400"/>
                <a:chExt cx="715125" cy="731700"/>
              </a:xfrm>
            </p:grpSpPr>
            <p:sp>
              <p:nvSpPr>
                <p:cNvPr id="1166" name="Google Shape;1166;p27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67" name="Google Shape;1167;p27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68" name="Google Shape;1168;p27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169" name="Google Shape;1169;p27"/>
              <p:cNvGrpSpPr/>
              <p:nvPr/>
            </p:nvGrpSpPr>
            <p:grpSpPr>
              <a:xfrm rot="-5907885">
                <a:off x="6685807" y="2565631"/>
                <a:ext cx="4341956" cy="2100781"/>
                <a:chOff x="-1013962" y="3673802"/>
                <a:chExt cx="4341985" cy="2100795"/>
              </a:xfrm>
            </p:grpSpPr>
            <p:grpSp>
              <p:nvGrpSpPr>
                <p:cNvPr id="1170" name="Google Shape;1170;p27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171" name="Google Shape;1171;p27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72" name="Google Shape;1172;p27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173" name="Google Shape;1173;p27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174" name="Google Shape;1174;p27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5" name="Google Shape;1175;p27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6" name="Google Shape;1176;p27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7" name="Google Shape;1177;p27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8" name="Google Shape;1178;p27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9" name="Google Shape;1179;p27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80" name="Google Shape;1180;p27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81" name="Google Shape;1181;p27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1182" name="Google Shape;1182;p27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</p:grpSp>
        <p:sp>
          <p:nvSpPr>
            <p:cNvPr id="1185" name="Google Shape;1185;p27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6" name="Google Shape;1186;p27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38403"/>
      </p:ext>
    </p:extLst>
  </p:cSld>
  <p:clrMapOvr>
    <a:masterClrMapping/>
  </p:clrMapOvr>
  <p:hf sldNum="0" hdr="0" ft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28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1190" name="Google Shape;1190;p28"/>
            <p:cNvSpPr/>
            <p:nvPr/>
          </p:nvSpPr>
          <p:spPr>
            <a:xfrm rot="-818950" flipH="1">
              <a:off x="7120229" y="4231901"/>
              <a:ext cx="1508227" cy="126824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8"/>
            <p:cNvSpPr/>
            <p:nvPr/>
          </p:nvSpPr>
          <p:spPr>
            <a:xfrm rot="-10587449" flipH="1">
              <a:off x="-391633" y="100392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28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28"/>
            <p:cNvSpPr/>
            <p:nvPr/>
          </p:nvSpPr>
          <p:spPr>
            <a:xfrm rot="10800000">
              <a:off x="673870" y="5897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94" name="Google Shape;1194;p28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1195" name="Google Shape;1195;p2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196" name="Google Shape;1196;p2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97" name="Google Shape;1197;p2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198" name="Google Shape;1198;p2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99" name="Google Shape;1199;p2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200" name="Google Shape;1200;p2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01" name="Google Shape;1201;p2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02" name="Google Shape;1202;p2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3" name="Google Shape;1203;p2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4" name="Google Shape;1204;p2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5" name="Google Shape;1205;p2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6" name="Google Shape;1206;p2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7" name="Google Shape;1207;p2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8" name="Google Shape;1208;p2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9" name="Google Shape;1209;p2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10" name="Google Shape;1210;p28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1211" name="Google Shape;1211;p2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12" name="Google Shape;1212;p2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13" name="Google Shape;1213;p2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14" name="Google Shape;1214;p2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15" name="Google Shape;1215;p2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6" name="Google Shape;1216;p2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7" name="Google Shape;1217;p2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8" name="Google Shape;1218;p2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9" name="Google Shape;1219;p2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0" name="Google Shape;1220;p2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1" name="Google Shape;1221;p2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2" name="Google Shape;1222;p2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223" name="Google Shape;1223;p2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24" name="Google Shape;1224;p2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25" name="Google Shape;1225;p2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226" name="Google Shape;1226;p28"/>
            <p:cNvSpPr/>
            <p:nvPr/>
          </p:nvSpPr>
          <p:spPr>
            <a:xfrm rot="10800000">
              <a:off x="8682519" y="320130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27" name="Google Shape;1227;p28"/>
          <p:cNvSpPr txBox="1">
            <a:spLocks noGrp="1"/>
          </p:cNvSpPr>
          <p:nvPr>
            <p:ph type="title"/>
          </p:nvPr>
        </p:nvSpPr>
        <p:spPr>
          <a:xfrm>
            <a:off x="65915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8" name="Google Shape;1228;p28"/>
          <p:cNvSpPr txBox="1">
            <a:spLocks noGrp="1"/>
          </p:cNvSpPr>
          <p:nvPr>
            <p:ph type="subTitle" idx="1"/>
          </p:nvPr>
        </p:nvSpPr>
        <p:spPr>
          <a:xfrm>
            <a:off x="65915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3239272"/>
      </p:ext>
    </p:extLst>
  </p:cSld>
  <p:clrMapOvr>
    <a:masterClrMapping/>
  </p:clrMapOvr>
  <p:hf sldNum="0" hdr="0" ftr="0" dt="0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9"/>
          <p:cNvGrpSpPr/>
          <p:nvPr/>
        </p:nvGrpSpPr>
        <p:grpSpPr>
          <a:xfrm>
            <a:off x="-1133567" y="-967011"/>
            <a:ext cx="14446676" cy="9252788"/>
            <a:chOff x="-850176" y="-725259"/>
            <a:chExt cx="10835007" cy="6939591"/>
          </a:xfrm>
        </p:grpSpPr>
        <p:sp>
          <p:nvSpPr>
            <p:cNvPr id="1231" name="Google Shape;1231;p29"/>
            <p:cNvSpPr/>
            <p:nvPr/>
          </p:nvSpPr>
          <p:spPr>
            <a:xfrm rot="10530021">
              <a:off x="1284316" y="-96664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9"/>
            <p:cNvSpPr/>
            <p:nvPr/>
          </p:nvSpPr>
          <p:spPr>
            <a:xfrm flipH="1">
              <a:off x="7797775" y="365855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33" name="Google Shape;1233;p29"/>
            <p:cNvGrpSpPr/>
            <p:nvPr/>
          </p:nvGrpSpPr>
          <p:grpSpPr>
            <a:xfrm>
              <a:off x="7118929" y="-725259"/>
              <a:ext cx="2865902" cy="2866186"/>
              <a:chOff x="7229917" y="-939609"/>
              <a:chExt cx="2865902" cy="2866186"/>
            </a:xfrm>
          </p:grpSpPr>
          <p:grpSp>
            <p:nvGrpSpPr>
              <p:cNvPr id="1234" name="Google Shape;1234;p2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235" name="Google Shape;1235;p2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36" name="Google Shape;1236;p2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237" name="Google Shape;1237;p2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38" name="Google Shape;1238;p2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239" name="Google Shape;1239;p2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40" name="Google Shape;1240;p2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41" name="Google Shape;1241;p2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2" name="Google Shape;1242;p2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3" name="Google Shape;1243;p2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49" name="Google Shape;1249;p29"/>
            <p:cNvGrpSpPr/>
            <p:nvPr/>
          </p:nvGrpSpPr>
          <p:grpSpPr>
            <a:xfrm rot="2996445">
              <a:off x="7854946" y="2258046"/>
              <a:ext cx="740371" cy="757532"/>
              <a:chOff x="4391775" y="4244400"/>
              <a:chExt cx="715125" cy="731700"/>
            </a:xfrm>
          </p:grpSpPr>
          <p:sp>
            <p:nvSpPr>
              <p:cNvPr id="1250" name="Google Shape;1250;p2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3" name="Google Shape;1253;p29"/>
            <p:cNvGrpSpPr/>
            <p:nvPr/>
          </p:nvGrpSpPr>
          <p:grpSpPr>
            <a:xfrm>
              <a:off x="4148422" y="-153871"/>
              <a:ext cx="763146" cy="697824"/>
              <a:chOff x="3681125" y="1846650"/>
              <a:chExt cx="515500" cy="471375"/>
            </a:xfrm>
          </p:grpSpPr>
          <p:sp>
            <p:nvSpPr>
              <p:cNvPr id="1254" name="Google Shape;1254;p2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7" name="Google Shape;1257;p29"/>
            <p:cNvGrpSpPr/>
            <p:nvPr/>
          </p:nvGrpSpPr>
          <p:grpSpPr>
            <a:xfrm rot="-482847">
              <a:off x="-724500" y="3819841"/>
              <a:ext cx="4342194" cy="2100896"/>
              <a:chOff x="-1013962" y="3673802"/>
              <a:chExt cx="4341985" cy="2100795"/>
            </a:xfrm>
          </p:grpSpPr>
          <p:grpSp>
            <p:nvGrpSpPr>
              <p:cNvPr id="1258" name="Google Shape;1258;p2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59" name="Google Shape;1259;p2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61" name="Google Shape;1261;p2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62" name="Google Shape;1262;p2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3" name="Google Shape;1263;p2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4" name="Google Shape;1264;p2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5" name="Google Shape;1265;p2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6" name="Google Shape;1266;p2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7" name="Google Shape;1267;p2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8" name="Google Shape;1268;p2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9" name="Google Shape;1269;p2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270" name="Google Shape;1270;p2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71" name="Google Shape;1271;p2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2" name="Google Shape;1272;p2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273" name="Google Shape;1273;p29"/>
            <p:cNvSpPr/>
            <p:nvPr/>
          </p:nvSpPr>
          <p:spPr>
            <a:xfrm rot="10800000" flipH="1">
              <a:off x="340230" y="3060366"/>
              <a:ext cx="113943" cy="94537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29"/>
            <p:cNvSpPr/>
            <p:nvPr/>
          </p:nvSpPr>
          <p:spPr>
            <a:xfrm rot="10800000" flipH="1">
              <a:off x="508878" y="876990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75" name="Google Shape;1275;p29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868941"/>
      </p:ext>
    </p:extLst>
  </p:cSld>
  <p:clrMapOvr>
    <a:masterClrMapping/>
  </p:clrMapOvr>
  <p:hf sldNum="0" hdr="0" ftr="0" dt="0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-593500" y="-967011"/>
            <a:ext cx="13906609" cy="8996871"/>
            <a:chOff x="-445126" y="-725259"/>
            <a:chExt cx="10429957" cy="6747653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-445126" y="-725259"/>
              <a:ext cx="10429957" cy="6747653"/>
              <a:chOff x="-445126" y="-725259"/>
              <a:chExt cx="10429957" cy="6747653"/>
            </a:xfrm>
          </p:grpSpPr>
          <p:sp>
            <p:nvSpPr>
              <p:cNvPr id="1280" name="Google Shape;1280;p30"/>
              <p:cNvSpPr/>
              <p:nvPr/>
            </p:nvSpPr>
            <p:spPr>
              <a:xfrm rot="10530021">
                <a:off x="1705066" y="-62664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flipH="1">
                <a:off x="7313925" y="4044227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282" name="Google Shape;1282;p30"/>
              <p:cNvGrpSpPr/>
              <p:nvPr/>
            </p:nvGrpSpPr>
            <p:grpSpPr>
              <a:xfrm>
                <a:off x="7118929" y="-725259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1283" name="Google Shape;1283;p3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1284" name="Google Shape;1284;p3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285" name="Google Shape;1285;p3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286" name="Google Shape;1286;p3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287" name="Google Shape;1287;p3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88" name="Google Shape;1288;p3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289" name="Google Shape;1289;p3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290" name="Google Shape;1290;p3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1" name="Google Shape;1291;p3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grpSp>
            <p:nvGrpSpPr>
              <p:cNvPr id="1298" name="Google Shape;1298;p30"/>
              <p:cNvGrpSpPr/>
              <p:nvPr/>
            </p:nvGrpSpPr>
            <p:grpSpPr>
              <a:xfrm>
                <a:off x="4660322" y="-153871"/>
                <a:ext cx="763146" cy="697824"/>
                <a:chOff x="3681125" y="1846650"/>
                <a:chExt cx="515500" cy="471375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302" name="Google Shape;1302;p30"/>
              <p:cNvGrpSpPr/>
              <p:nvPr/>
            </p:nvGrpSpPr>
            <p:grpSpPr>
              <a:xfrm rot="-482847">
                <a:off x="-319450" y="3627904"/>
                <a:ext cx="4342194" cy="2100896"/>
                <a:chOff x="-1013962" y="3673802"/>
                <a:chExt cx="4341985" cy="2100795"/>
              </a:xfrm>
            </p:grpSpPr>
            <p:grpSp>
              <p:nvGrpSpPr>
                <p:cNvPr id="1303" name="Google Shape;1303;p3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306" name="Google Shape;1306;p3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307" name="Google Shape;1307;p3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8" name="Google Shape;1308;p3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9" name="Google Shape;1309;p3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0" name="Google Shape;1310;p3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1" name="Google Shape;1311;p3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2" name="Google Shape;1312;p3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3" name="Google Shape;1313;p3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4" name="Google Shape;1314;p3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15" name="Google Shape;1315;p3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sp>
            <p:nvSpPr>
              <p:cNvPr id="1318" name="Google Shape;1318;p30"/>
              <p:cNvSpPr/>
              <p:nvPr/>
            </p:nvSpPr>
            <p:spPr>
              <a:xfrm rot="10800000" flipH="1">
                <a:off x="305155" y="2927141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19" name="Google Shape;1319;p30"/>
            <p:cNvSpPr/>
            <p:nvPr/>
          </p:nvSpPr>
          <p:spPr>
            <a:xfrm rot="10800000" flipH="1">
              <a:off x="588178" y="12628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</a:endParaRPr>
            </a:p>
          </p:txBody>
        </p:sp>
      </p:grpSp>
      <p:sp>
        <p:nvSpPr>
          <p:cNvPr id="1320" name="Google Shape;1320;p30"/>
          <p:cNvSpPr txBox="1">
            <a:spLocks noGrp="1"/>
          </p:cNvSpPr>
          <p:nvPr>
            <p:ph type="title"/>
          </p:nvPr>
        </p:nvSpPr>
        <p:spPr>
          <a:xfrm>
            <a:off x="1246947" y="2481933"/>
            <a:ext cx="3553200" cy="1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1" name="Google Shape;1321;p30"/>
          <p:cNvSpPr txBox="1">
            <a:spLocks noGrp="1"/>
          </p:cNvSpPr>
          <p:nvPr>
            <p:ph type="body" idx="1"/>
          </p:nvPr>
        </p:nvSpPr>
        <p:spPr>
          <a:xfrm>
            <a:off x="5132997" y="1903533"/>
            <a:ext cx="5684400" cy="3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098693"/>
      </p:ext>
    </p:extLst>
  </p:cSld>
  <p:clrMapOvr>
    <a:masterClrMapping/>
  </p:clrMapOvr>
  <p:hf sldNum="0" hdr="0" ftr="0" dt="0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1"/>
          <p:cNvGrpSpPr/>
          <p:nvPr/>
        </p:nvGrpSpPr>
        <p:grpSpPr>
          <a:xfrm>
            <a:off x="-2028287" y="481575"/>
            <a:ext cx="15075640" cy="8230111"/>
            <a:chOff x="-1521215" y="361181"/>
            <a:chExt cx="11306730" cy="6172583"/>
          </a:xfrm>
        </p:grpSpPr>
        <p:sp>
          <p:nvSpPr>
            <p:cNvPr id="1324" name="Google Shape;1324;p31"/>
            <p:cNvSpPr/>
            <p:nvPr/>
          </p:nvSpPr>
          <p:spPr>
            <a:xfrm rot="1805502" flipH="1">
              <a:off x="8060991" y="3717715"/>
              <a:ext cx="1508221" cy="1268244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31"/>
            <p:cNvSpPr/>
            <p:nvPr/>
          </p:nvSpPr>
          <p:spPr>
            <a:xfrm rot="-10587449" flipH="1">
              <a:off x="-443733" y="12134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31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31"/>
            <p:cNvSpPr/>
            <p:nvPr/>
          </p:nvSpPr>
          <p:spPr>
            <a:xfrm rot="10800000">
              <a:off x="3132055" y="47919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31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29" name="Google Shape;1329;p31"/>
            <p:cNvGrpSpPr/>
            <p:nvPr/>
          </p:nvGrpSpPr>
          <p:grpSpPr>
            <a:xfrm rot="-9990510">
              <a:off x="-1188080" y="2998200"/>
              <a:ext cx="3082419" cy="3220433"/>
              <a:chOff x="7074645" y="-1435416"/>
              <a:chExt cx="3082433" cy="3220448"/>
            </a:xfrm>
          </p:grpSpPr>
          <p:grpSp>
            <p:nvGrpSpPr>
              <p:cNvPr id="1330" name="Google Shape;1330;p31"/>
              <p:cNvGrpSpPr/>
              <p:nvPr/>
            </p:nvGrpSpPr>
            <p:grpSpPr>
              <a:xfrm>
                <a:off x="7095395" y="-1435416"/>
                <a:ext cx="3061683" cy="3220448"/>
                <a:chOff x="7095395" y="-1435416"/>
                <a:chExt cx="3061683" cy="3220448"/>
              </a:xfrm>
            </p:grpSpPr>
            <p:sp>
              <p:nvSpPr>
                <p:cNvPr id="1331" name="Google Shape;1331;p31"/>
                <p:cNvSpPr/>
                <p:nvPr/>
              </p:nvSpPr>
              <p:spPr>
                <a:xfrm rot="-776719">
                  <a:off x="7368797" y="-1188365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32" name="Google Shape;1332;p3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33" name="Google Shape;1333;p3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34" name="Google Shape;1334;p3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35" name="Google Shape;1335;p31"/>
              <p:cNvSpPr/>
              <p:nvPr/>
            </p:nvSpPr>
            <p:spPr>
              <a:xfrm rot="-549082">
                <a:off x="7246273" y="-897180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36" name="Google Shape;1336;p3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37" name="Google Shape;1337;p3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0" name="Google Shape;1340;p3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345" name="Google Shape;1345;p31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1346" name="Google Shape;1346;p3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49" name="Google Shape;1349;p31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353" name="Google Shape;1353;p3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449967"/>
      </p:ext>
    </p:extLst>
  </p:cSld>
  <p:clrMapOvr>
    <a:masterClrMapping/>
  </p:clrMapOvr>
  <p:hf sldNum="0" hdr="0" ftr="0" dt="0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56" name="Google Shape;1356;p32"/>
          <p:cNvGrpSpPr/>
          <p:nvPr/>
        </p:nvGrpSpPr>
        <p:grpSpPr>
          <a:xfrm>
            <a:off x="-1677416" y="-829899"/>
            <a:ext cx="14862997" cy="8973461"/>
            <a:chOff x="-1258062" y="-546224"/>
            <a:chExt cx="11147248" cy="6730096"/>
          </a:xfrm>
        </p:grpSpPr>
        <p:grpSp>
          <p:nvGrpSpPr>
            <p:cNvPr id="1357" name="Google Shape;1357;p32"/>
            <p:cNvGrpSpPr/>
            <p:nvPr/>
          </p:nvGrpSpPr>
          <p:grpSpPr>
            <a:xfrm>
              <a:off x="-1258062" y="-546224"/>
              <a:ext cx="11147248" cy="6730096"/>
              <a:chOff x="-1258062" y="-546224"/>
              <a:chExt cx="11147248" cy="6730096"/>
            </a:xfrm>
          </p:grpSpPr>
          <p:sp>
            <p:nvSpPr>
              <p:cNvPr id="1358" name="Google Shape;1358;p32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 rot="10800000">
                <a:off x="8380975" y="20498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60" name="Google Shape;1360;p32"/>
              <p:cNvGrpSpPr/>
              <p:nvPr/>
            </p:nvGrpSpPr>
            <p:grpSpPr>
              <a:xfrm rot="2996445">
                <a:off x="5428946" y="-397891"/>
                <a:ext cx="740371" cy="757532"/>
                <a:chOff x="4279109" y="4149663"/>
                <a:chExt cx="715125" cy="731700"/>
              </a:xfrm>
            </p:grpSpPr>
            <p:sp>
              <p:nvSpPr>
                <p:cNvPr id="1361" name="Google Shape;1361;p32"/>
                <p:cNvSpPr/>
                <p:nvPr/>
              </p:nvSpPr>
              <p:spPr>
                <a:xfrm>
                  <a:off x="4279109" y="4149663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2" name="Google Shape;1362;p32"/>
                <p:cNvSpPr/>
                <p:nvPr/>
              </p:nvSpPr>
              <p:spPr>
                <a:xfrm>
                  <a:off x="4321559" y="4219813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3" name="Google Shape;1363;p32"/>
                <p:cNvSpPr/>
                <p:nvPr/>
              </p:nvSpPr>
              <p:spPr>
                <a:xfrm>
                  <a:off x="4453409" y="4324088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364" name="Google Shape;1364;p32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1365" name="Google Shape;1365;p3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6" name="Google Shape;1366;p3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7" name="Google Shape;1367;p3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368" name="Google Shape;1368;p32"/>
              <p:cNvGrpSpPr/>
              <p:nvPr/>
            </p:nvGrpSpPr>
            <p:grpSpPr>
              <a:xfrm>
                <a:off x="-1258062" y="4083077"/>
                <a:ext cx="4341985" cy="2100795"/>
                <a:chOff x="-1166362" y="3750002"/>
                <a:chExt cx="4341985" cy="2100795"/>
              </a:xfrm>
            </p:grpSpPr>
            <p:grpSp>
              <p:nvGrpSpPr>
                <p:cNvPr id="1369" name="Google Shape;1369;p32"/>
                <p:cNvGrpSpPr/>
                <p:nvPr/>
              </p:nvGrpSpPr>
              <p:grpSpPr>
                <a:xfrm>
                  <a:off x="-1166362" y="3750002"/>
                  <a:ext cx="4341985" cy="2100795"/>
                  <a:chOff x="-982587" y="4100590"/>
                  <a:chExt cx="4341985" cy="2100795"/>
                </a:xfrm>
              </p:grpSpPr>
              <p:sp>
                <p:nvSpPr>
                  <p:cNvPr id="1370" name="Google Shape;1370;p32"/>
                  <p:cNvSpPr/>
                  <p:nvPr/>
                </p:nvSpPr>
                <p:spPr>
                  <a:xfrm>
                    <a:off x="-982587" y="41005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71" name="Google Shape;1371;p32"/>
                  <p:cNvSpPr/>
                  <p:nvPr/>
                </p:nvSpPr>
                <p:spPr>
                  <a:xfrm>
                    <a:off x="-468790" y="42481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372" name="Google Shape;1372;p32"/>
                  <p:cNvGrpSpPr/>
                  <p:nvPr/>
                </p:nvGrpSpPr>
                <p:grpSpPr>
                  <a:xfrm>
                    <a:off x="22164" y="4918846"/>
                    <a:ext cx="824338" cy="865398"/>
                    <a:chOff x="-25448" y="4713546"/>
                    <a:chExt cx="824338" cy="865398"/>
                  </a:xfrm>
                </p:grpSpPr>
                <p:sp>
                  <p:nvSpPr>
                    <p:cNvPr id="1373" name="Google Shape;1373;p32"/>
                    <p:cNvSpPr/>
                    <p:nvPr/>
                  </p:nvSpPr>
                  <p:spPr>
                    <a:xfrm>
                      <a:off x="635080" y="53745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4" name="Google Shape;1374;p32"/>
                    <p:cNvSpPr/>
                    <p:nvPr/>
                  </p:nvSpPr>
                  <p:spPr>
                    <a:xfrm>
                      <a:off x="705584" y="51184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5" name="Google Shape;1375;p32"/>
                    <p:cNvSpPr/>
                    <p:nvPr/>
                  </p:nvSpPr>
                  <p:spPr>
                    <a:xfrm>
                      <a:off x="250688" y="54805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6" name="Google Shape;1376;p32"/>
                    <p:cNvSpPr/>
                    <p:nvPr/>
                  </p:nvSpPr>
                  <p:spPr>
                    <a:xfrm>
                      <a:off x="-25448" y="53418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7" name="Google Shape;1377;p32"/>
                    <p:cNvSpPr/>
                    <p:nvPr/>
                  </p:nvSpPr>
                  <p:spPr>
                    <a:xfrm>
                      <a:off x="377919" y="47135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8" name="Google Shape;1378;p32"/>
                    <p:cNvSpPr/>
                    <p:nvPr/>
                  </p:nvSpPr>
                  <p:spPr>
                    <a:xfrm>
                      <a:off x="152223" y="50761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9" name="Google Shape;1379;p32"/>
                    <p:cNvSpPr/>
                    <p:nvPr/>
                  </p:nvSpPr>
                  <p:spPr>
                    <a:xfrm>
                      <a:off x="548742" y="49842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80" name="Google Shape;1380;p32"/>
                    <p:cNvSpPr/>
                    <p:nvPr/>
                  </p:nvSpPr>
                  <p:spPr>
                    <a:xfrm>
                      <a:off x="397056" y="52245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1381" name="Google Shape;1381;p32"/>
                <p:cNvGrpSpPr/>
                <p:nvPr/>
              </p:nvGrpSpPr>
              <p:grpSpPr>
                <a:xfrm rot="-5189473">
                  <a:off x="1931519" y="4488060"/>
                  <a:ext cx="70211" cy="266572"/>
                  <a:chOff x="5649736" y="3715577"/>
                  <a:chExt cx="70213" cy="266579"/>
                </a:xfrm>
              </p:grpSpPr>
              <p:sp>
                <p:nvSpPr>
                  <p:cNvPr id="1382" name="Google Shape;1382;p32"/>
                  <p:cNvSpPr/>
                  <p:nvPr/>
                </p:nvSpPr>
                <p:spPr>
                  <a:xfrm>
                    <a:off x="5659314" y="3715577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83" name="Google Shape;1383;p32"/>
                  <p:cNvSpPr/>
                  <p:nvPr/>
                </p:nvSpPr>
                <p:spPr>
                  <a:xfrm>
                    <a:off x="5649736" y="3922267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84" name="Google Shape;1384;p32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10800000" flipH="1">
                <a:off x="8553180" y="21724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 rot="10800000" flipH="1">
                <a:off x="4261728" y="48537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388" name="Google Shape;1388;p32"/>
            <p:cNvSpPr/>
            <p:nvPr/>
          </p:nvSpPr>
          <p:spPr>
            <a:xfrm rot="10800000">
              <a:off x="6872769" y="485865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519402055"/>
      </p:ext>
    </p:extLst>
  </p:cSld>
  <p:clrMapOvr>
    <a:masterClrMapping/>
  </p:clrMapOvr>
  <p:hf sldNum="0" hdr="0" ftr="0" dt="0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33"/>
          <p:cNvGrpSpPr/>
          <p:nvPr/>
        </p:nvGrpSpPr>
        <p:grpSpPr>
          <a:xfrm>
            <a:off x="-1501747" y="-620161"/>
            <a:ext cx="14281069" cy="9181695"/>
            <a:chOff x="-1126310" y="-465121"/>
            <a:chExt cx="10710802" cy="6886271"/>
          </a:xfrm>
        </p:grpSpPr>
        <p:grpSp>
          <p:nvGrpSpPr>
            <p:cNvPr id="1391" name="Google Shape;1391;p33"/>
            <p:cNvGrpSpPr/>
            <p:nvPr/>
          </p:nvGrpSpPr>
          <p:grpSpPr>
            <a:xfrm rot="10800000">
              <a:off x="-1126310" y="3021843"/>
              <a:ext cx="3406361" cy="3399307"/>
              <a:chOff x="6888464" y="-1383307"/>
              <a:chExt cx="3406361" cy="3399307"/>
            </a:xfrm>
          </p:grpSpPr>
          <p:grpSp>
            <p:nvGrpSpPr>
              <p:cNvPr id="1392" name="Google Shape;1392;p3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393" name="Google Shape;1393;p3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94" name="Google Shape;1394;p3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95" name="Google Shape;1395;p3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96" name="Google Shape;1396;p3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97" name="Google Shape;1397;p33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8" name="Google Shape;1398;p3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99" name="Google Shape;1399;p3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5" name="Google Shape;1405;p3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6" name="Google Shape;1406;p3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407" name="Google Shape;1407;p33"/>
            <p:cNvSpPr/>
            <p:nvPr/>
          </p:nvSpPr>
          <p:spPr>
            <a:xfrm rot="10800000" flipH="1">
              <a:off x="-733117" y="18000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08" name="Google Shape;1408;p33"/>
            <p:cNvGrpSpPr/>
            <p:nvPr/>
          </p:nvGrpSpPr>
          <p:grpSpPr>
            <a:xfrm rot="-2996445" flipH="1">
              <a:off x="8686164" y="4534621"/>
              <a:ext cx="740371" cy="757532"/>
              <a:chOff x="4391775" y="4244400"/>
              <a:chExt cx="715125" cy="731700"/>
            </a:xfrm>
          </p:grpSpPr>
          <p:sp>
            <p:nvSpPr>
              <p:cNvPr id="1409" name="Google Shape;1409;p33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2" name="Google Shape;1412;p33"/>
            <p:cNvGrpSpPr/>
            <p:nvPr/>
          </p:nvGrpSpPr>
          <p:grpSpPr>
            <a:xfrm flipH="1">
              <a:off x="1454813" y="-465121"/>
              <a:ext cx="763146" cy="697824"/>
              <a:chOff x="5328247" y="1692232"/>
              <a:chExt cx="515500" cy="471375"/>
            </a:xfrm>
          </p:grpSpPr>
          <p:sp>
            <p:nvSpPr>
              <p:cNvPr id="1413" name="Google Shape;1413;p33"/>
              <p:cNvSpPr/>
              <p:nvPr/>
            </p:nvSpPr>
            <p:spPr>
              <a:xfrm>
                <a:off x="5328247" y="1692232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396022" y="1741482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434022" y="1802457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16" name="Google Shape;1416;p33"/>
            <p:cNvSpPr/>
            <p:nvPr/>
          </p:nvSpPr>
          <p:spPr>
            <a:xfrm flipH="1">
              <a:off x="199343" y="996771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17" name="Google Shape;1417;p3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8" name="Google Shape;1418;p33"/>
          <p:cNvSpPr/>
          <p:nvPr/>
        </p:nvSpPr>
        <p:spPr>
          <a:xfrm flipH="1">
            <a:off x="4025345" y="6437079"/>
            <a:ext cx="151924" cy="126048"/>
          </a:xfrm>
          <a:custGeom>
            <a:avLst/>
            <a:gdLst/>
            <a:ahLst/>
            <a:cxnLst/>
            <a:rect l="l" t="t" r="r" b="b"/>
            <a:pathLst>
              <a:path w="3423" h="2840" extrusionOk="0">
                <a:moveTo>
                  <a:pt x="1669" y="0"/>
                </a:moveTo>
                <a:cubicBezTo>
                  <a:pt x="1587" y="0"/>
                  <a:pt x="1505" y="8"/>
                  <a:pt x="1430" y="22"/>
                </a:cubicBezTo>
                <a:cubicBezTo>
                  <a:pt x="954" y="112"/>
                  <a:pt x="566" y="380"/>
                  <a:pt x="328" y="797"/>
                </a:cubicBezTo>
                <a:cubicBezTo>
                  <a:pt x="0" y="1482"/>
                  <a:pt x="268" y="2525"/>
                  <a:pt x="1043" y="2764"/>
                </a:cubicBezTo>
                <a:cubicBezTo>
                  <a:pt x="1201" y="2815"/>
                  <a:pt x="1386" y="2840"/>
                  <a:pt x="1581" y="2840"/>
                </a:cubicBezTo>
                <a:cubicBezTo>
                  <a:pt x="2413" y="2840"/>
                  <a:pt x="3423" y="2381"/>
                  <a:pt x="3278" y="1512"/>
                </a:cubicBezTo>
                <a:cubicBezTo>
                  <a:pt x="3218" y="1095"/>
                  <a:pt x="3069" y="738"/>
                  <a:pt x="2801" y="440"/>
                </a:cubicBezTo>
                <a:cubicBezTo>
                  <a:pt x="2563" y="201"/>
                  <a:pt x="2235" y="52"/>
                  <a:pt x="1907" y="22"/>
                </a:cubicBezTo>
                <a:cubicBezTo>
                  <a:pt x="1833" y="8"/>
                  <a:pt x="1751" y="0"/>
                  <a:pt x="16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52029740"/>
      </p:ext>
    </p:extLst>
  </p:cSld>
  <p:clrMapOvr>
    <a:masterClrMapping/>
  </p:clrMapOvr>
  <p:hf sldNum="0" hdr="0" ftr="0" dt="0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4"/>
          <p:cNvGrpSpPr/>
          <p:nvPr/>
        </p:nvGrpSpPr>
        <p:grpSpPr>
          <a:xfrm>
            <a:off x="-2215697" y="-1531566"/>
            <a:ext cx="15561100" cy="9893825"/>
            <a:chOff x="-1661773" y="-1148675"/>
            <a:chExt cx="11670825" cy="7420369"/>
          </a:xfrm>
        </p:grpSpPr>
        <p:grpSp>
          <p:nvGrpSpPr>
            <p:cNvPr id="1421" name="Google Shape;1421;p34"/>
            <p:cNvGrpSpPr/>
            <p:nvPr/>
          </p:nvGrpSpPr>
          <p:grpSpPr>
            <a:xfrm rot="-809490" flipH="1">
              <a:off x="-1374446" y="-859989"/>
              <a:ext cx="2805391" cy="2794970"/>
              <a:chOff x="7545828" y="-718153"/>
              <a:chExt cx="2805405" cy="2794983"/>
            </a:xfrm>
          </p:grpSpPr>
          <p:grpSp>
            <p:nvGrpSpPr>
              <p:cNvPr id="1422" name="Google Shape;1422;p34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1423" name="Google Shape;1423;p34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24" name="Google Shape;1424;p34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1425" name="Google Shape;1425;p34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26" name="Google Shape;1426;p34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427" name="Google Shape;1427;p34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428" name="Google Shape;1428;p34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1429" name="Google Shape;1429;p34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0" name="Google Shape;1430;p34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1" name="Google Shape;1431;p34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2" name="Google Shape;1432;p34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3" name="Google Shape;1433;p34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5" name="Google Shape;1435;p34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437" name="Google Shape;1437;p34"/>
            <p:cNvGrpSpPr/>
            <p:nvPr/>
          </p:nvGrpSpPr>
          <p:grpSpPr>
            <a:xfrm rot="-5400000">
              <a:off x="6787662" y="3050304"/>
              <a:ext cx="4341985" cy="2100795"/>
              <a:chOff x="-1013962" y="3673802"/>
              <a:chExt cx="4341985" cy="2100795"/>
            </a:xfrm>
          </p:grpSpPr>
          <p:grpSp>
            <p:nvGrpSpPr>
              <p:cNvPr id="1438" name="Google Shape;1438;p3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439" name="Google Shape;1439;p3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41" name="Google Shape;1441;p3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42" name="Google Shape;1442;p3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3" name="Google Shape;1443;p3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4" name="Google Shape;1444;p3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5" name="Google Shape;1445;p3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6" name="Google Shape;1446;p3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7" name="Google Shape;1447;p3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8" name="Google Shape;1448;p3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9" name="Google Shape;1449;p3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450" name="Google Shape;1450;p3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51" name="Google Shape;1451;p3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453" name="Google Shape;1453;p34"/>
            <p:cNvSpPr/>
            <p:nvPr/>
          </p:nvSpPr>
          <p:spPr>
            <a:xfrm rot="9884829" flipH="1">
              <a:off x="-512657" y="378558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34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55" name="Google Shape;1455;p34"/>
            <p:cNvGrpSpPr/>
            <p:nvPr/>
          </p:nvGrpSpPr>
          <p:grpSpPr>
            <a:xfrm>
              <a:off x="3977247" y="4829991"/>
              <a:ext cx="763146" cy="697824"/>
              <a:chOff x="3681125" y="1846650"/>
              <a:chExt cx="515500" cy="471375"/>
            </a:xfrm>
          </p:grpSpPr>
          <p:sp>
            <p:nvSpPr>
              <p:cNvPr id="1456" name="Google Shape;1456;p3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59" name="Google Shape;1459;p34"/>
            <p:cNvSpPr/>
            <p:nvPr/>
          </p:nvSpPr>
          <p:spPr>
            <a:xfrm>
              <a:off x="6332392" y="45819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408055" y="2520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890895" y="4793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27103" y="291908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63" name="Google Shape;1463;p3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60432"/>
      </p:ext>
    </p:extLst>
  </p:cSld>
  <p:clrMapOvr>
    <a:masterClrMapping/>
  </p:clrMapOvr>
  <p:hf sldNum="0" hdr="0" ftr="0" dt="0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35"/>
          <p:cNvGrpSpPr/>
          <p:nvPr/>
        </p:nvGrpSpPr>
        <p:grpSpPr>
          <a:xfrm>
            <a:off x="-2582123" y="306305"/>
            <a:ext cx="16760563" cy="8444007"/>
            <a:chOff x="-1936592" y="229728"/>
            <a:chExt cx="12570422" cy="6333005"/>
          </a:xfrm>
        </p:grpSpPr>
        <p:grpSp>
          <p:nvGrpSpPr>
            <p:cNvPr id="1466" name="Google Shape;1466;p35"/>
            <p:cNvGrpSpPr/>
            <p:nvPr/>
          </p:nvGrpSpPr>
          <p:grpSpPr>
            <a:xfrm rot="-818997" flipH="1">
              <a:off x="5995083" y="3889753"/>
              <a:ext cx="4444360" cy="2179347"/>
              <a:chOff x="-1013962" y="3673802"/>
              <a:chExt cx="4444157" cy="2179248"/>
            </a:xfrm>
          </p:grpSpPr>
          <p:grpSp>
            <p:nvGrpSpPr>
              <p:cNvPr id="1467" name="Google Shape;1467;p3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468" name="Google Shape;1468;p3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69" name="Google Shape;1469;p3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70" name="Google Shape;1470;p3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71" name="Google Shape;1471;p3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2" name="Google Shape;1472;p3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3" name="Google Shape;1473;p3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4" name="Google Shape;1474;p3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5" name="Google Shape;1475;p3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6" name="Google Shape;1476;p3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7" name="Google Shape;1477;p3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8" name="Google Shape;1478;p3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479" name="Google Shape;1479;p3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80" name="Google Shape;1480;p3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81" name="Google Shape;1481;p3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482" name="Google Shape;1482;p35"/>
            <p:cNvGrpSpPr/>
            <p:nvPr/>
          </p:nvGrpSpPr>
          <p:grpSpPr>
            <a:xfrm>
              <a:off x="2606197" y="4831154"/>
              <a:ext cx="763146" cy="697824"/>
              <a:chOff x="3681125" y="1846650"/>
              <a:chExt cx="515500" cy="471375"/>
            </a:xfrm>
          </p:grpSpPr>
          <p:sp>
            <p:nvSpPr>
              <p:cNvPr id="1483" name="Google Shape;1483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4" name="Google Shape;1484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86" name="Google Shape;1486;p35"/>
            <p:cNvSpPr/>
            <p:nvPr/>
          </p:nvSpPr>
          <p:spPr>
            <a:xfrm>
              <a:off x="8388742" y="320845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2802330" y="2297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470291" y="253020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5026867" y="47004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4702121" flipH="1">
              <a:off x="-1602352" y="2641884"/>
              <a:ext cx="3406135" cy="3458919"/>
              <a:chOff x="6888464" y="-1443149"/>
              <a:chExt cx="3406361" cy="3459149"/>
            </a:xfrm>
          </p:grpSpPr>
          <p:grpSp>
            <p:nvGrpSpPr>
              <p:cNvPr id="1491" name="Google Shape;1491;p35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492" name="Google Shape;1492;p35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93" name="Google Shape;1493;p35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494" name="Google Shape;1494;p35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95" name="Google Shape;1495;p35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496" name="Google Shape;1496;p3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497" name="Google Shape;1497;p3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498" name="Google Shape;1498;p35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9" name="Google Shape;1499;p3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0" name="Google Shape;1500;p3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1" name="Google Shape;1501;p3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2" name="Google Shape;1502;p3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3" name="Google Shape;1503;p3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4" name="Google Shape;1504;p3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5" name="Google Shape;1505;p3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506" name="Google Shape;1506;p35"/>
            <p:cNvSpPr/>
            <p:nvPr/>
          </p:nvSpPr>
          <p:spPr>
            <a:xfrm rot="-9555038" flipH="1">
              <a:off x="-309806" y="891643"/>
              <a:ext cx="1508317" cy="126832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07" name="Google Shape;1507;p35"/>
            <p:cNvGrpSpPr/>
            <p:nvPr/>
          </p:nvGrpSpPr>
          <p:grpSpPr>
            <a:xfrm>
              <a:off x="8650047" y="2222841"/>
              <a:ext cx="763146" cy="697824"/>
              <a:chOff x="3681125" y="1846650"/>
              <a:chExt cx="515500" cy="471375"/>
            </a:xfrm>
          </p:grpSpPr>
          <p:sp>
            <p:nvSpPr>
              <p:cNvPr id="1508" name="Google Shape;1508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4499483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19"/>
          <p:cNvGrpSpPr/>
          <p:nvPr/>
        </p:nvGrpSpPr>
        <p:grpSpPr>
          <a:xfrm rot="-2334434">
            <a:off x="10173464" y="4109935"/>
            <a:ext cx="2684657" cy="3537112"/>
            <a:chOff x="5450897" y="3655524"/>
            <a:chExt cx="455990" cy="600741"/>
          </a:xfrm>
        </p:grpSpPr>
        <p:sp>
          <p:nvSpPr>
            <p:cNvPr id="551" name="Google Shape;551;p19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Google Shape;558;p19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62" name="Google Shape;562;p19"/>
          <p:cNvSpPr txBox="1">
            <a:spLocks noGrp="1"/>
          </p:cNvSpPr>
          <p:nvPr>
            <p:ph type="title" hasCustomPrompt="1"/>
          </p:nvPr>
        </p:nvSpPr>
        <p:spPr>
          <a:xfrm>
            <a:off x="2796669" y="844761"/>
            <a:ext cx="6718800" cy="7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563" name="Google Shape;563;p19"/>
          <p:cNvSpPr txBox="1">
            <a:spLocks noGrp="1"/>
          </p:cNvSpPr>
          <p:nvPr>
            <p:ph type="subTitle" idx="1"/>
          </p:nvPr>
        </p:nvSpPr>
        <p:spPr>
          <a:xfrm>
            <a:off x="2796669" y="1943412"/>
            <a:ext cx="6718800" cy="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4" name="Google Shape;564;p19"/>
          <p:cNvSpPr txBox="1">
            <a:spLocks noGrp="1"/>
          </p:cNvSpPr>
          <p:nvPr>
            <p:ph type="title" idx="2" hasCustomPrompt="1"/>
          </p:nvPr>
        </p:nvSpPr>
        <p:spPr>
          <a:xfrm>
            <a:off x="2796669" y="2606293"/>
            <a:ext cx="6718800" cy="7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565" name="Google Shape;565;p19"/>
          <p:cNvSpPr txBox="1">
            <a:spLocks noGrp="1"/>
          </p:cNvSpPr>
          <p:nvPr>
            <p:ph type="subTitle" idx="3"/>
          </p:nvPr>
        </p:nvSpPr>
        <p:spPr>
          <a:xfrm>
            <a:off x="2796669" y="3704944"/>
            <a:ext cx="6718800" cy="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6" name="Google Shape;566;p19"/>
          <p:cNvSpPr txBox="1">
            <a:spLocks noGrp="1"/>
          </p:cNvSpPr>
          <p:nvPr>
            <p:ph type="title" idx="4" hasCustomPrompt="1"/>
          </p:nvPr>
        </p:nvSpPr>
        <p:spPr>
          <a:xfrm>
            <a:off x="2796669" y="4367825"/>
            <a:ext cx="6718800" cy="7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567" name="Google Shape;567;p19"/>
          <p:cNvSpPr txBox="1">
            <a:spLocks noGrp="1"/>
          </p:cNvSpPr>
          <p:nvPr>
            <p:ph type="subTitle" idx="5"/>
          </p:nvPr>
        </p:nvSpPr>
        <p:spPr>
          <a:xfrm>
            <a:off x="2796669" y="5466476"/>
            <a:ext cx="6718800" cy="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8" name="Google Shape;568;p19"/>
          <p:cNvSpPr/>
          <p:nvPr/>
        </p:nvSpPr>
        <p:spPr>
          <a:xfrm>
            <a:off x="-1440103" y="3913671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69" name="Google Shape;569;p19"/>
          <p:cNvGrpSpPr/>
          <p:nvPr/>
        </p:nvGrpSpPr>
        <p:grpSpPr>
          <a:xfrm>
            <a:off x="10790545" y="4752711"/>
            <a:ext cx="834124" cy="755752"/>
            <a:chOff x="3346266" y="1265304"/>
            <a:chExt cx="227307" cy="205965"/>
          </a:xfrm>
        </p:grpSpPr>
        <p:sp>
          <p:nvSpPr>
            <p:cNvPr id="570" name="Google Shape;570;p19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8" name="Google Shape;598;p19"/>
          <p:cNvGrpSpPr/>
          <p:nvPr/>
        </p:nvGrpSpPr>
        <p:grpSpPr>
          <a:xfrm rot="-3482162">
            <a:off x="-1060262" y="-602597"/>
            <a:ext cx="3534563" cy="3032076"/>
            <a:chOff x="3242763" y="3032968"/>
            <a:chExt cx="449637" cy="385709"/>
          </a:xfrm>
        </p:grpSpPr>
        <p:sp>
          <p:nvSpPr>
            <p:cNvPr id="599" name="Google Shape;599;p19"/>
            <p:cNvSpPr/>
            <p:nvPr/>
          </p:nvSpPr>
          <p:spPr>
            <a:xfrm>
              <a:off x="3316938" y="3124158"/>
              <a:ext cx="375461" cy="211177"/>
            </a:xfrm>
            <a:custGeom>
              <a:avLst/>
              <a:gdLst/>
              <a:ahLst/>
              <a:cxnLst/>
              <a:rect l="l" t="t" r="r" b="b"/>
              <a:pathLst>
                <a:path w="19088" h="10736" extrusionOk="0">
                  <a:moveTo>
                    <a:pt x="18555" y="1"/>
                  </a:moveTo>
                  <a:cubicBezTo>
                    <a:pt x="17430" y="1"/>
                    <a:pt x="14656" y="108"/>
                    <a:pt x="11526" y="1039"/>
                  </a:cubicBezTo>
                  <a:cubicBezTo>
                    <a:pt x="7776" y="2153"/>
                    <a:pt x="2727" y="4715"/>
                    <a:pt x="0" y="10578"/>
                  </a:cubicBezTo>
                  <a:lnTo>
                    <a:pt x="334" y="10736"/>
                  </a:lnTo>
                  <a:cubicBezTo>
                    <a:pt x="2999" y="5001"/>
                    <a:pt x="7947" y="2487"/>
                    <a:pt x="11619" y="1395"/>
                  </a:cubicBezTo>
                  <a:cubicBezTo>
                    <a:pt x="14724" y="469"/>
                    <a:pt x="17478" y="365"/>
                    <a:pt x="18569" y="365"/>
                  </a:cubicBezTo>
                  <a:cubicBezTo>
                    <a:pt x="18883" y="365"/>
                    <a:pt x="19059" y="374"/>
                    <a:pt x="19067" y="374"/>
                  </a:cubicBezTo>
                  <a:lnTo>
                    <a:pt x="19088" y="10"/>
                  </a:lnTo>
                  <a:cubicBezTo>
                    <a:pt x="19079" y="10"/>
                    <a:pt x="18891" y="1"/>
                    <a:pt x="18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485195" y="3129096"/>
              <a:ext cx="148922" cy="148174"/>
            </a:xfrm>
            <a:custGeom>
              <a:avLst/>
              <a:gdLst/>
              <a:ahLst/>
              <a:cxnLst/>
              <a:rect l="l" t="t" r="r" b="b"/>
              <a:pathLst>
                <a:path w="7571" h="7533" extrusionOk="0">
                  <a:moveTo>
                    <a:pt x="7570" y="1"/>
                  </a:moveTo>
                  <a:cubicBezTo>
                    <a:pt x="7570" y="1"/>
                    <a:pt x="0" y="4608"/>
                    <a:pt x="2036" y="7114"/>
                  </a:cubicBezTo>
                  <a:cubicBezTo>
                    <a:pt x="2271" y="7404"/>
                    <a:pt x="2526" y="7532"/>
                    <a:pt x="2792" y="7532"/>
                  </a:cubicBezTo>
                  <a:cubicBezTo>
                    <a:pt x="4832" y="7532"/>
                    <a:pt x="7570" y="1"/>
                    <a:pt x="7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3449376" y="3032968"/>
              <a:ext cx="195697" cy="102048"/>
            </a:xfrm>
            <a:custGeom>
              <a:avLst/>
              <a:gdLst/>
              <a:ahLst/>
              <a:cxnLst/>
              <a:rect l="l" t="t" r="r" b="b"/>
              <a:pathLst>
                <a:path w="9949" h="5188" extrusionOk="0">
                  <a:moveTo>
                    <a:pt x="3390" y="1"/>
                  </a:moveTo>
                  <a:cubicBezTo>
                    <a:pt x="2971" y="1"/>
                    <a:pt x="2591" y="139"/>
                    <a:pt x="2272" y="461"/>
                  </a:cubicBezTo>
                  <a:cubicBezTo>
                    <a:pt x="1" y="2761"/>
                    <a:pt x="9948" y="5188"/>
                    <a:pt x="9948" y="5188"/>
                  </a:cubicBezTo>
                  <a:cubicBezTo>
                    <a:pt x="9948" y="5188"/>
                    <a:pt x="5954" y="1"/>
                    <a:pt x="33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3414383" y="3162948"/>
              <a:ext cx="100120" cy="152442"/>
            </a:xfrm>
            <a:custGeom>
              <a:avLst/>
              <a:gdLst/>
              <a:ahLst/>
              <a:cxnLst/>
              <a:rect l="l" t="t" r="r" b="b"/>
              <a:pathLst>
                <a:path w="5090" h="7750" extrusionOk="0">
                  <a:moveTo>
                    <a:pt x="4736" y="1"/>
                  </a:moveTo>
                  <a:cubicBezTo>
                    <a:pt x="4736" y="1"/>
                    <a:pt x="1" y="6100"/>
                    <a:pt x="2572" y="7585"/>
                  </a:cubicBezTo>
                  <a:cubicBezTo>
                    <a:pt x="2767" y="7697"/>
                    <a:pt x="2945" y="7749"/>
                    <a:pt x="3107" y="7749"/>
                  </a:cubicBezTo>
                  <a:cubicBezTo>
                    <a:pt x="5089" y="7749"/>
                    <a:pt x="4736" y="1"/>
                    <a:pt x="47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375220" y="3196662"/>
              <a:ext cx="71697" cy="127914"/>
            </a:xfrm>
            <a:custGeom>
              <a:avLst/>
              <a:gdLst/>
              <a:ahLst/>
              <a:cxnLst/>
              <a:rect l="l" t="t" r="r" b="b"/>
              <a:pathLst>
                <a:path w="3645" h="6503" extrusionOk="0">
                  <a:moveTo>
                    <a:pt x="3413" y="1"/>
                  </a:moveTo>
                  <a:lnTo>
                    <a:pt x="3413" y="1"/>
                  </a:lnTo>
                  <a:cubicBezTo>
                    <a:pt x="3413" y="1"/>
                    <a:pt x="0" y="5336"/>
                    <a:pt x="1843" y="6400"/>
                  </a:cubicBezTo>
                  <a:cubicBezTo>
                    <a:pt x="1964" y="6470"/>
                    <a:pt x="2076" y="6503"/>
                    <a:pt x="2180" y="6503"/>
                  </a:cubicBezTo>
                  <a:cubicBezTo>
                    <a:pt x="3644" y="6503"/>
                    <a:pt x="3413" y="1"/>
                    <a:pt x="3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321423" y="3233071"/>
              <a:ext cx="71697" cy="127776"/>
            </a:xfrm>
            <a:custGeom>
              <a:avLst/>
              <a:gdLst/>
              <a:ahLst/>
              <a:cxnLst/>
              <a:rect l="l" t="t" r="r" b="b"/>
              <a:pathLst>
                <a:path w="3645" h="6496" extrusionOk="0">
                  <a:moveTo>
                    <a:pt x="3421" y="1"/>
                  </a:moveTo>
                  <a:cubicBezTo>
                    <a:pt x="3421" y="1"/>
                    <a:pt x="0" y="5334"/>
                    <a:pt x="1842" y="6392"/>
                  </a:cubicBezTo>
                  <a:cubicBezTo>
                    <a:pt x="1965" y="6463"/>
                    <a:pt x="2078" y="6496"/>
                    <a:pt x="2182" y="6496"/>
                  </a:cubicBezTo>
                  <a:cubicBezTo>
                    <a:pt x="3645" y="6496"/>
                    <a:pt x="3421" y="1"/>
                    <a:pt x="3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242763" y="3254826"/>
              <a:ext cx="123213" cy="69612"/>
            </a:xfrm>
            <a:custGeom>
              <a:avLst/>
              <a:gdLst/>
              <a:ahLst/>
              <a:cxnLst/>
              <a:rect l="l" t="t" r="r" b="b"/>
              <a:pathLst>
                <a:path w="6264" h="3539" extrusionOk="0">
                  <a:moveTo>
                    <a:pt x="6263" y="0"/>
                  </a:moveTo>
                  <a:cubicBezTo>
                    <a:pt x="6263" y="0"/>
                    <a:pt x="1" y="958"/>
                    <a:pt x="420" y="3042"/>
                  </a:cubicBezTo>
                  <a:cubicBezTo>
                    <a:pt x="492" y="3393"/>
                    <a:pt x="705" y="3539"/>
                    <a:pt x="1011" y="3539"/>
                  </a:cubicBezTo>
                  <a:cubicBezTo>
                    <a:pt x="2517" y="3539"/>
                    <a:pt x="6263" y="0"/>
                    <a:pt x="6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3309051" y="3150418"/>
              <a:ext cx="155216" cy="40815"/>
            </a:xfrm>
            <a:custGeom>
              <a:avLst/>
              <a:gdLst/>
              <a:ahLst/>
              <a:cxnLst/>
              <a:rect l="l" t="t" r="r" b="b"/>
              <a:pathLst>
                <a:path w="7891" h="2075" extrusionOk="0">
                  <a:moveTo>
                    <a:pt x="2247" y="0"/>
                  </a:moveTo>
                  <a:cubicBezTo>
                    <a:pt x="1311" y="0"/>
                    <a:pt x="564" y="238"/>
                    <a:pt x="322" y="910"/>
                  </a:cubicBezTo>
                  <a:cubicBezTo>
                    <a:pt x="0" y="1802"/>
                    <a:pt x="1067" y="2075"/>
                    <a:pt x="2494" y="2075"/>
                  </a:cubicBezTo>
                  <a:cubicBezTo>
                    <a:pt x="4744" y="2075"/>
                    <a:pt x="7891" y="1395"/>
                    <a:pt x="7891" y="1395"/>
                  </a:cubicBezTo>
                  <a:cubicBezTo>
                    <a:pt x="7891" y="1395"/>
                    <a:pt x="4514" y="0"/>
                    <a:pt x="2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3262157" y="3202740"/>
              <a:ext cx="134680" cy="35465"/>
            </a:xfrm>
            <a:custGeom>
              <a:avLst/>
              <a:gdLst/>
              <a:ahLst/>
              <a:cxnLst/>
              <a:rect l="l" t="t" r="r" b="b"/>
              <a:pathLst>
                <a:path w="6847" h="1803" extrusionOk="0">
                  <a:moveTo>
                    <a:pt x="1950" y="1"/>
                  </a:moveTo>
                  <a:cubicBezTo>
                    <a:pt x="1137" y="1"/>
                    <a:pt x="489" y="207"/>
                    <a:pt x="278" y="792"/>
                  </a:cubicBezTo>
                  <a:cubicBezTo>
                    <a:pt x="0" y="1565"/>
                    <a:pt x="927" y="1802"/>
                    <a:pt x="2166" y="1802"/>
                  </a:cubicBezTo>
                  <a:cubicBezTo>
                    <a:pt x="4119" y="1802"/>
                    <a:pt x="6847" y="1214"/>
                    <a:pt x="6847" y="1214"/>
                  </a:cubicBezTo>
                  <a:cubicBezTo>
                    <a:pt x="6847" y="1214"/>
                    <a:pt x="3918" y="1"/>
                    <a:pt x="19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378977" y="3090798"/>
              <a:ext cx="190366" cy="53542"/>
            </a:xfrm>
            <a:custGeom>
              <a:avLst/>
              <a:gdLst/>
              <a:ahLst/>
              <a:cxnLst/>
              <a:rect l="l" t="t" r="r" b="b"/>
              <a:pathLst>
                <a:path w="9678" h="2722" extrusionOk="0">
                  <a:moveTo>
                    <a:pt x="2554" y="1"/>
                  </a:moveTo>
                  <a:cubicBezTo>
                    <a:pt x="1773" y="1"/>
                    <a:pt x="1150" y="227"/>
                    <a:pt x="845" y="813"/>
                  </a:cubicBezTo>
                  <a:cubicBezTo>
                    <a:pt x="0" y="2420"/>
                    <a:pt x="3662" y="2721"/>
                    <a:pt x="6527" y="2721"/>
                  </a:cubicBezTo>
                  <a:cubicBezTo>
                    <a:pt x="8246" y="2721"/>
                    <a:pt x="9678" y="2613"/>
                    <a:pt x="9678" y="2613"/>
                  </a:cubicBezTo>
                  <a:cubicBezTo>
                    <a:pt x="9678" y="2613"/>
                    <a:pt x="5207" y="1"/>
                    <a:pt x="2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255233" y="3297392"/>
              <a:ext cx="85584" cy="121285"/>
            </a:xfrm>
            <a:custGeom>
              <a:avLst/>
              <a:gdLst/>
              <a:ahLst/>
              <a:cxnLst/>
              <a:rect l="l" t="t" r="r" b="b"/>
              <a:pathLst>
                <a:path w="4351" h="6166" extrusionOk="0">
                  <a:moveTo>
                    <a:pt x="4351" y="1"/>
                  </a:moveTo>
                  <a:cubicBezTo>
                    <a:pt x="4350" y="1"/>
                    <a:pt x="1" y="4606"/>
                    <a:pt x="1615" y="5992"/>
                  </a:cubicBezTo>
                  <a:cubicBezTo>
                    <a:pt x="1753" y="6111"/>
                    <a:pt x="1888" y="6166"/>
                    <a:pt x="2018" y="6166"/>
                  </a:cubicBezTo>
                  <a:cubicBezTo>
                    <a:pt x="3408" y="6166"/>
                    <a:pt x="4350" y="1"/>
                    <a:pt x="4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10" name="Google Shape;610;p19"/>
          <p:cNvSpPr/>
          <p:nvPr/>
        </p:nvSpPr>
        <p:spPr>
          <a:xfrm rot="10800000" flipH="1">
            <a:off x="9597364" y="-324475"/>
            <a:ext cx="2354192" cy="132841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1" name="Google Shape;611;p19"/>
          <p:cNvSpPr/>
          <p:nvPr/>
        </p:nvSpPr>
        <p:spPr>
          <a:xfrm>
            <a:off x="11245238" y="1240421"/>
            <a:ext cx="1285249" cy="6952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  <p:sp>
        <p:nvSpPr>
          <p:cNvPr id="612" name="Google Shape;612;p19"/>
          <p:cNvSpPr/>
          <p:nvPr/>
        </p:nvSpPr>
        <p:spPr>
          <a:xfrm>
            <a:off x="2928780" y="6476904"/>
            <a:ext cx="1285249" cy="695291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63896"/>
      </p:ext>
    </p:extLst>
  </p:cSld>
  <p:clrMapOvr>
    <a:masterClrMapping/>
  </p:clrMapOvr>
  <p:hf sldNum="0" hdr="0" ft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6"/>
          <p:cNvSpPr txBox="1"/>
          <p:nvPr/>
        </p:nvSpPr>
        <p:spPr>
          <a:xfrm>
            <a:off x="1257567" y="5048315"/>
            <a:ext cx="4864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1514" name="Google Shape;1514;p36"/>
          <p:cNvGrpSpPr/>
          <p:nvPr/>
        </p:nvGrpSpPr>
        <p:grpSpPr>
          <a:xfrm>
            <a:off x="-1707550" y="-1890258"/>
            <a:ext cx="15374547" cy="10386017"/>
            <a:chOff x="-1280662" y="-1417694"/>
            <a:chExt cx="11530910" cy="7789513"/>
          </a:xfrm>
        </p:grpSpPr>
        <p:sp>
          <p:nvSpPr>
            <p:cNvPr id="1515" name="Google Shape;1515;p36"/>
            <p:cNvSpPr/>
            <p:nvPr/>
          </p:nvSpPr>
          <p:spPr>
            <a:xfrm rot="-915171" flipH="1">
              <a:off x="8077229" y="242713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36"/>
            <p:cNvSpPr/>
            <p:nvPr/>
          </p:nvSpPr>
          <p:spPr>
            <a:xfrm rot="-1295959">
              <a:off x="-465817" y="3971862"/>
              <a:ext cx="1508240" cy="126826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36"/>
            <p:cNvSpPr/>
            <p:nvPr/>
          </p:nvSpPr>
          <p:spPr>
            <a:xfrm flipH="1">
              <a:off x="445594" y="315324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36"/>
            <p:cNvSpPr/>
            <p:nvPr/>
          </p:nvSpPr>
          <p:spPr>
            <a:xfrm flipH="1">
              <a:off x="7183667" y="3468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36"/>
            <p:cNvSpPr/>
            <p:nvPr/>
          </p:nvSpPr>
          <p:spPr>
            <a:xfrm flipH="1">
              <a:off x="4081833" y="48804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20" name="Google Shape;1520;p36"/>
            <p:cNvGrpSpPr/>
            <p:nvPr/>
          </p:nvGrpSpPr>
          <p:grpSpPr>
            <a:xfrm flipH="1">
              <a:off x="-1280662" y="-1417694"/>
              <a:ext cx="3061683" cy="3220448"/>
              <a:chOff x="7173820" y="-1293869"/>
              <a:chExt cx="3061683" cy="3220448"/>
            </a:xfrm>
          </p:grpSpPr>
          <p:grpSp>
            <p:nvGrpSpPr>
              <p:cNvPr id="1521" name="Google Shape;1521;p3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22" name="Google Shape;1522;p3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23" name="Google Shape;1523;p3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24" name="Google Shape;1524;p3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526" name="Google Shape;1526;p36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527" name="Google Shape;1527;p3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28" name="Google Shape;1528;p3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9" name="Google Shape;1529;p3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0" name="Google Shape;1530;p3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1" name="Google Shape;1531;p3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2" name="Google Shape;1532;p3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3" name="Google Shape;1533;p3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4" name="Google Shape;1534;p3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5" name="Google Shape;1535;p3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536" name="Google Shape;1536;p36"/>
            <p:cNvGrpSpPr/>
            <p:nvPr/>
          </p:nvGrpSpPr>
          <p:grpSpPr>
            <a:xfrm rot="-2996445" flipH="1">
              <a:off x="8751198" y="1823871"/>
              <a:ext cx="740371" cy="757532"/>
              <a:chOff x="4391775" y="4244400"/>
              <a:chExt cx="715125" cy="731700"/>
            </a:xfrm>
          </p:grpSpPr>
          <p:sp>
            <p:nvSpPr>
              <p:cNvPr id="1537" name="Google Shape;1537;p3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0" name="Google Shape;1540;p36"/>
            <p:cNvGrpSpPr/>
            <p:nvPr/>
          </p:nvGrpSpPr>
          <p:grpSpPr>
            <a:xfrm flipH="1">
              <a:off x="4246998" y="4677579"/>
              <a:ext cx="763146" cy="697824"/>
              <a:chOff x="3681125" y="1846650"/>
              <a:chExt cx="515500" cy="471375"/>
            </a:xfrm>
          </p:grpSpPr>
          <p:sp>
            <p:nvSpPr>
              <p:cNvPr id="1541" name="Google Shape;1541;p3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44" name="Google Shape;1544;p36"/>
            <p:cNvSpPr/>
            <p:nvPr/>
          </p:nvSpPr>
          <p:spPr>
            <a:xfrm flipH="1">
              <a:off x="27349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45" name="Google Shape;1545;p36"/>
            <p:cNvGrpSpPr/>
            <p:nvPr/>
          </p:nvGrpSpPr>
          <p:grpSpPr>
            <a:xfrm rot="-1043805" flipH="1">
              <a:off x="5693310" y="3669854"/>
              <a:ext cx="4342180" cy="2100889"/>
              <a:chOff x="-1013962" y="3673802"/>
              <a:chExt cx="4341985" cy="2100795"/>
            </a:xfrm>
          </p:grpSpPr>
          <p:grpSp>
            <p:nvGrpSpPr>
              <p:cNvPr id="1546" name="Google Shape;1546;p3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547" name="Google Shape;1547;p3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8" name="Google Shape;1548;p3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49" name="Google Shape;1549;p3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4" name="Google Shape;1554;p3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5" name="Google Shape;1555;p3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6" name="Google Shape;1556;p3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7" name="Google Shape;1557;p3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558" name="Google Shape;1558;p3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559" name="Google Shape;1559;p3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561" name="Google Shape;1561;p36"/>
          <p:cNvSpPr txBox="1">
            <a:spLocks noGrp="1"/>
          </p:cNvSpPr>
          <p:nvPr>
            <p:ph type="title"/>
          </p:nvPr>
        </p:nvSpPr>
        <p:spPr>
          <a:xfrm>
            <a:off x="1257567" y="469900"/>
            <a:ext cx="4749600" cy="1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2" name="Google Shape;1562;p36"/>
          <p:cNvSpPr txBox="1">
            <a:spLocks noGrp="1"/>
          </p:cNvSpPr>
          <p:nvPr>
            <p:ph type="subTitle" idx="1"/>
          </p:nvPr>
        </p:nvSpPr>
        <p:spPr>
          <a:xfrm>
            <a:off x="1257567" y="1887001"/>
            <a:ext cx="4749600" cy="1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1416970"/>
      </p:ext>
    </p:extLst>
  </p:cSld>
  <p:clrMapOvr>
    <a:masterClrMapping/>
  </p:clrMapOvr>
  <p:hf sldNum="0" hdr="0" ftr="0" dt="0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38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1617" name="Google Shape;1617;p38"/>
            <p:cNvSpPr/>
            <p:nvPr/>
          </p:nvSpPr>
          <p:spPr>
            <a:xfrm rot="-10530021" flipH="1">
              <a:off x="-543922" y="2181930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38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19" name="Google Shape;1619;p38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1620" name="Google Shape;1620;p38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621" name="Google Shape;1621;p38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622" name="Google Shape;1622;p3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623" name="Google Shape;1623;p3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24" name="Google Shape;1624;p3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625" name="Google Shape;1625;p38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626" name="Google Shape;1626;p3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627" name="Google Shape;1627;p3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28" name="Google Shape;1628;p3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29" name="Google Shape;1629;p3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0" name="Google Shape;1630;p3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1" name="Google Shape;1631;p3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2" name="Google Shape;1632;p3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3" name="Google Shape;1633;p3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34" name="Google Shape;1634;p3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635" name="Google Shape;1635;p38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1636" name="Google Shape;1636;p3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39" name="Google Shape;1639;p38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1640" name="Google Shape;1640;p3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3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43" name="Google Shape;1643;p38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1644" name="Google Shape;1644;p3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45" name="Google Shape;1645;p3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46" name="Google Shape;1646;p3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647" name="Google Shape;1647;p3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48" name="Google Shape;1648;p3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49" name="Google Shape;1649;p3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0" name="Google Shape;1650;p3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1" name="Google Shape;1651;p3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2" name="Google Shape;1652;p3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3" name="Google Shape;1653;p3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4" name="Google Shape;1654;p3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55" name="Google Shape;1655;p3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656" name="Google Shape;1656;p3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7" name="Google Shape;1657;p3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58" name="Google Shape;1658;p3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659" name="Google Shape;1659;p38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38752698"/>
      </p:ext>
    </p:extLst>
  </p:cSld>
  <p:clrMapOvr>
    <a:masterClrMapping/>
  </p:clrMapOvr>
  <p:hf sldNum="0" hdr="0" ftr="0" dt="0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9624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6497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9210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5478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9842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0067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7431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822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"/>
          <p:cNvSpPr txBox="1">
            <a:spLocks noGrp="1"/>
          </p:cNvSpPr>
          <p:nvPr>
            <p:ph type="subTitle" idx="1"/>
          </p:nvPr>
        </p:nvSpPr>
        <p:spPr>
          <a:xfrm>
            <a:off x="1315528" y="3865043"/>
            <a:ext cx="38256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5" name="Google Shape;615;p20"/>
          <p:cNvSpPr txBox="1">
            <a:spLocks noGrp="1"/>
          </p:cNvSpPr>
          <p:nvPr>
            <p:ph type="title"/>
          </p:nvPr>
        </p:nvSpPr>
        <p:spPr>
          <a:xfrm>
            <a:off x="1315525" y="1846443"/>
            <a:ext cx="3565200" cy="14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616" name="Google Shape;616;p20"/>
          <p:cNvGrpSpPr/>
          <p:nvPr/>
        </p:nvGrpSpPr>
        <p:grpSpPr>
          <a:xfrm flipH="1">
            <a:off x="-684122" y="4520857"/>
            <a:ext cx="2469945" cy="3254176"/>
            <a:chOff x="5450897" y="3655524"/>
            <a:chExt cx="455990" cy="600741"/>
          </a:xfrm>
        </p:grpSpPr>
        <p:sp>
          <p:nvSpPr>
            <p:cNvPr id="617" name="Google Shape;617;p20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28" name="Google Shape;628;p20"/>
          <p:cNvSpPr/>
          <p:nvPr/>
        </p:nvSpPr>
        <p:spPr>
          <a:xfrm rot="10800000">
            <a:off x="3758720" y="-611997"/>
            <a:ext cx="1981515" cy="111812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29" name="Google Shape;629;p20"/>
          <p:cNvGrpSpPr/>
          <p:nvPr/>
        </p:nvGrpSpPr>
        <p:grpSpPr>
          <a:xfrm rot="10800000" flipH="1">
            <a:off x="10370988" y="-1069634"/>
            <a:ext cx="1922819" cy="2533367"/>
            <a:chOff x="5450897" y="3655524"/>
            <a:chExt cx="455990" cy="600741"/>
          </a:xfrm>
        </p:grpSpPr>
        <p:sp>
          <p:nvSpPr>
            <p:cNvPr id="630" name="Google Shape;630;p20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41" name="Google Shape;641;p20"/>
          <p:cNvSpPr/>
          <p:nvPr/>
        </p:nvSpPr>
        <p:spPr>
          <a:xfrm rot="10800000" flipH="1">
            <a:off x="11332398" y="2020314"/>
            <a:ext cx="2790263" cy="1566391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42" name="Google Shape;642;p20"/>
          <p:cNvGrpSpPr/>
          <p:nvPr/>
        </p:nvGrpSpPr>
        <p:grpSpPr>
          <a:xfrm>
            <a:off x="11098098" y="-15"/>
            <a:ext cx="767417" cy="695309"/>
            <a:chOff x="3346266" y="1265304"/>
            <a:chExt cx="227307" cy="205965"/>
          </a:xfrm>
        </p:grpSpPr>
        <p:sp>
          <p:nvSpPr>
            <p:cNvPr id="643" name="Google Shape;643;p20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71" name="Google Shape;671;p20"/>
          <p:cNvSpPr/>
          <p:nvPr/>
        </p:nvSpPr>
        <p:spPr>
          <a:xfrm>
            <a:off x="-1428461" y="-435575"/>
            <a:ext cx="2790263" cy="1566453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2" name="Google Shape;672;p20"/>
          <p:cNvSpPr/>
          <p:nvPr/>
        </p:nvSpPr>
        <p:spPr>
          <a:xfrm>
            <a:off x="11209365" y="4795236"/>
            <a:ext cx="1800041" cy="166355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96029465"/>
      </p:ext>
    </p:extLst>
  </p:cSld>
  <p:clrMapOvr>
    <a:masterClrMapping/>
  </p:clrMapOvr>
  <p:hf sldNum="0" hdr="0" ftr="0" dt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8349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51896"/>
      </p:ext>
    </p:extLst>
  </p:cSld>
  <p:clrMapOvr>
    <a:masterClrMapping/>
  </p:clrMapOvr>
  <p:hf sldNum="0" hdr="0" ftr="0" dt="0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18750"/>
      </p:ext>
    </p:extLst>
  </p:cSld>
  <p:clrMapOvr>
    <a:masterClrMapping/>
  </p:clrMapOvr>
  <p:hf sldNum="0" hdr="0" ftr="0" dt="0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695566"/>
      </p:ext>
    </p:extLst>
  </p:cSld>
  <p:clrMapOvr>
    <a:masterClrMapping/>
  </p:clrMapOvr>
  <p:hf sldNum="0" hdr="0" ftr="0" dt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57591"/>
      </p:ext>
    </p:extLst>
  </p:cSld>
  <p:clrMapOvr>
    <a:masterClrMapping/>
  </p:clrMapOvr>
  <p:hf sldNum="0" hdr="0" ftr="0" dt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2396282"/>
      </p:ext>
    </p:extLst>
  </p:cSld>
  <p:clrMapOvr>
    <a:masterClrMapping/>
  </p:clrMapOvr>
  <p:hf sldNum="0" hdr="0" ft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56942"/>
      </p:ext>
    </p:extLst>
  </p:cSld>
  <p:clrMapOvr>
    <a:masterClrMapping/>
  </p:clrMapOvr>
  <p:hf sldNum="0" hdr="0" ft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04883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061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1267" y="1524600"/>
            <a:ext cx="6772400" cy="3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1267" y="4685615"/>
            <a:ext cx="6772400" cy="448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" y="-112097"/>
            <a:ext cx="3654852" cy="30797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9823969" y="-1363731"/>
            <a:ext cx="1258040" cy="362083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 flipH="1">
            <a:off x="9492337" y="4802867"/>
            <a:ext cx="2935392" cy="2221724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-146667" y="4082163"/>
            <a:ext cx="2815291" cy="2950671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10087570" y="5028200"/>
            <a:ext cx="2174215" cy="172903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97526600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5" name="Google Shape;675;p21"/>
          <p:cNvSpPr/>
          <p:nvPr/>
        </p:nvSpPr>
        <p:spPr>
          <a:xfrm>
            <a:off x="11039404" y="190148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6" name="Google Shape;676;p21"/>
          <p:cNvSpPr/>
          <p:nvPr/>
        </p:nvSpPr>
        <p:spPr>
          <a:xfrm>
            <a:off x="-1146513" y="-45475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7" name="Google Shape;677;p21"/>
          <p:cNvSpPr/>
          <p:nvPr/>
        </p:nvSpPr>
        <p:spPr>
          <a:xfrm>
            <a:off x="11332399" y="6194746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8" name="Google Shape;678;p21"/>
          <p:cNvSpPr/>
          <p:nvPr/>
        </p:nvSpPr>
        <p:spPr>
          <a:xfrm>
            <a:off x="8320347" y="-454761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9" name="Google Shape;679;p21"/>
          <p:cNvGrpSpPr/>
          <p:nvPr/>
        </p:nvGrpSpPr>
        <p:grpSpPr>
          <a:xfrm>
            <a:off x="-186968" y="5500904"/>
            <a:ext cx="1799096" cy="1571345"/>
            <a:chOff x="4174688" y="2867426"/>
            <a:chExt cx="675133" cy="589667"/>
          </a:xfrm>
        </p:grpSpPr>
        <p:sp>
          <p:nvSpPr>
            <p:cNvPr id="680" name="Google Shape;680;p21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87" name="Google Shape;687;p21"/>
          <p:cNvSpPr/>
          <p:nvPr/>
        </p:nvSpPr>
        <p:spPr>
          <a:xfrm>
            <a:off x="4995824" y="6291854"/>
            <a:ext cx="2354192" cy="1328412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54480550"/>
      </p:ext>
    </p:extLst>
  </p:cSld>
  <p:clrMapOvr>
    <a:masterClrMapping/>
  </p:clrMapOvr>
  <p:hf sldNum="0" hdr="0" ftr="0" dt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322435" y="3548567"/>
            <a:ext cx="5547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476233" y="1835133"/>
            <a:ext cx="3239200" cy="14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322433" y="4671667"/>
            <a:ext cx="5547200" cy="410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10107467" y="2467067"/>
            <a:ext cx="2916228" cy="3312380"/>
          </a:xfrm>
          <a:custGeom>
            <a:avLst/>
            <a:gdLst/>
            <a:ahLst/>
            <a:cxnLst/>
            <a:rect l="l" t="t" r="r" b="b"/>
            <a:pathLst>
              <a:path w="11902" h="13519" extrusionOk="0">
                <a:moveTo>
                  <a:pt x="8137" y="0"/>
                </a:moveTo>
                <a:cubicBezTo>
                  <a:pt x="7971" y="0"/>
                  <a:pt x="7811" y="41"/>
                  <a:pt x="7660" y="133"/>
                </a:cubicBezTo>
                <a:cubicBezTo>
                  <a:pt x="6882" y="600"/>
                  <a:pt x="7038" y="2507"/>
                  <a:pt x="6940" y="3207"/>
                </a:cubicBezTo>
                <a:cubicBezTo>
                  <a:pt x="6715" y="4702"/>
                  <a:pt x="6121" y="5420"/>
                  <a:pt x="5100" y="5420"/>
                </a:cubicBezTo>
                <a:cubicBezTo>
                  <a:pt x="4712" y="5420"/>
                  <a:pt x="4263" y="5317"/>
                  <a:pt x="3750" y="5114"/>
                </a:cubicBezTo>
                <a:cubicBezTo>
                  <a:pt x="3011" y="4841"/>
                  <a:pt x="1999" y="4161"/>
                  <a:pt x="1201" y="4102"/>
                </a:cubicBezTo>
                <a:cubicBezTo>
                  <a:pt x="1174" y="4100"/>
                  <a:pt x="1148" y="4100"/>
                  <a:pt x="1122" y="4100"/>
                </a:cubicBezTo>
                <a:cubicBezTo>
                  <a:pt x="14" y="4100"/>
                  <a:pt x="0" y="5697"/>
                  <a:pt x="229" y="6515"/>
                </a:cubicBezTo>
                <a:cubicBezTo>
                  <a:pt x="501" y="7565"/>
                  <a:pt x="1493" y="8441"/>
                  <a:pt x="2232" y="9180"/>
                </a:cubicBezTo>
                <a:cubicBezTo>
                  <a:pt x="4081" y="11067"/>
                  <a:pt x="6512" y="12195"/>
                  <a:pt x="8769" y="13518"/>
                </a:cubicBezTo>
                <a:cubicBezTo>
                  <a:pt x="11902" y="10620"/>
                  <a:pt x="9781" y="5950"/>
                  <a:pt x="10929" y="2449"/>
                </a:cubicBezTo>
                <a:cubicBezTo>
                  <a:pt x="10557" y="1789"/>
                  <a:pt x="9231" y="0"/>
                  <a:pt x="813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/>
          <p:nvPr/>
        </p:nvSpPr>
        <p:spPr>
          <a:xfrm rot="5400000">
            <a:off x="1338779" y="-1644983"/>
            <a:ext cx="3311040" cy="6112272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/>
          <p:nvPr/>
        </p:nvSpPr>
        <p:spPr>
          <a:xfrm rot="4456807">
            <a:off x="-373721" y="-946193"/>
            <a:ext cx="2755536" cy="2289773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3"/>
          <p:cNvSpPr/>
          <p:nvPr/>
        </p:nvSpPr>
        <p:spPr>
          <a:xfrm>
            <a:off x="10037570" y="3377734"/>
            <a:ext cx="2742397" cy="362894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3"/>
          <p:cNvSpPr/>
          <p:nvPr/>
        </p:nvSpPr>
        <p:spPr>
          <a:xfrm rot="5400000">
            <a:off x="10692327" y="-312879"/>
            <a:ext cx="1232061" cy="183855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3"/>
          <p:cNvSpPr/>
          <p:nvPr/>
        </p:nvSpPr>
        <p:spPr>
          <a:xfrm>
            <a:off x="401195" y="5332667"/>
            <a:ext cx="2661053" cy="2116195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2601574"/>
      </p:ext>
    </p:extLst>
  </p:cSld>
  <p:clrMapOvr>
    <a:masterClrMapping/>
  </p:clrMapOvr>
  <p:hf sldNum="0" hdr="0" ftr="0" dt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29;p4"/>
          <p:cNvSpPr/>
          <p:nvPr/>
        </p:nvSpPr>
        <p:spPr>
          <a:xfrm rot="5400000" flipH="1">
            <a:off x="11003965" y="-783052"/>
            <a:ext cx="719820" cy="2071752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4"/>
          <p:cNvSpPr/>
          <p:nvPr/>
        </p:nvSpPr>
        <p:spPr>
          <a:xfrm rot="-5400000" flipH="1">
            <a:off x="10235910" y="-533092"/>
            <a:ext cx="1652879" cy="2504837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025954204"/>
      </p:ext>
    </p:extLst>
  </p:cSld>
  <p:clrMapOvr>
    <a:masterClrMapping/>
  </p:clrMapOvr>
  <p:hf sldNum="0" hdr="0" ft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2150024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2149984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6371208" y="3007067"/>
            <a:ext cx="367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4"/>
          </p:nvPr>
        </p:nvSpPr>
        <p:spPr>
          <a:xfrm>
            <a:off x="6371180" y="3483067"/>
            <a:ext cx="3670800" cy="1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9900027">
            <a:off x="8750208" y="-1604545"/>
            <a:ext cx="6133285" cy="431559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/>
          <p:nvPr/>
        </p:nvSpPr>
        <p:spPr>
          <a:xfrm rot="-5400000">
            <a:off x="347181" y="4468420"/>
            <a:ext cx="1966299" cy="293406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" name="Google Shape;39;p5"/>
          <p:cNvSpPr/>
          <p:nvPr/>
        </p:nvSpPr>
        <p:spPr>
          <a:xfrm rot="-5400000" flipH="1">
            <a:off x="9821384" y="4494879"/>
            <a:ext cx="2331309" cy="261178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0" name="Google Shape;40;p5"/>
          <p:cNvSpPr/>
          <p:nvPr/>
        </p:nvSpPr>
        <p:spPr>
          <a:xfrm rot="-7173183">
            <a:off x="10712001" y="-938399"/>
            <a:ext cx="1579856" cy="175959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45044205"/>
      </p:ext>
    </p:extLst>
  </p:cSld>
  <p:clrMapOvr>
    <a:masterClrMapping/>
  </p:clrMapOvr>
  <p:hf sldNum="0" hdr="0" ft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-94734" y="6144767"/>
            <a:ext cx="2024235" cy="77719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6"/>
          <p:cNvSpPr/>
          <p:nvPr/>
        </p:nvSpPr>
        <p:spPr>
          <a:xfrm>
            <a:off x="-1609433" y="5017067"/>
            <a:ext cx="3213853" cy="25558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5" name="Google Shape;45;p6"/>
          <p:cNvSpPr/>
          <p:nvPr/>
        </p:nvSpPr>
        <p:spPr>
          <a:xfrm rot="-5400000" flipH="1">
            <a:off x="10512268" y="-583037"/>
            <a:ext cx="1298467" cy="229700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95497068"/>
      </p:ext>
    </p:extLst>
  </p:cSld>
  <p:clrMapOvr>
    <a:masterClrMapping/>
  </p:clrMapOvr>
  <p:hf sldNum="0" hdr="0" ftr="0" dt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47633" y="2476651"/>
            <a:ext cx="6496400" cy="2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2848033" y="1248300"/>
            <a:ext cx="6496000" cy="11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 rot="10800000">
            <a:off x="-307318" y="-165751"/>
            <a:ext cx="3182055" cy="241042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7"/>
          <p:cNvSpPr/>
          <p:nvPr/>
        </p:nvSpPr>
        <p:spPr>
          <a:xfrm rot="5400000" flipH="1">
            <a:off x="10221732" y="-893701"/>
            <a:ext cx="1291109" cy="2747028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7"/>
          <p:cNvSpPr/>
          <p:nvPr/>
        </p:nvSpPr>
        <p:spPr>
          <a:xfrm>
            <a:off x="9537467" y="3798201"/>
            <a:ext cx="2840676" cy="318242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2" name="Google Shape;52;p7"/>
          <p:cNvSpPr/>
          <p:nvPr/>
        </p:nvSpPr>
        <p:spPr>
          <a:xfrm rot="10800000" flipH="1">
            <a:off x="-34750" y="3974344"/>
            <a:ext cx="1984299" cy="2960923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7"/>
          <p:cNvSpPr/>
          <p:nvPr/>
        </p:nvSpPr>
        <p:spPr>
          <a:xfrm>
            <a:off x="-69700" y="-500100"/>
            <a:ext cx="1564387" cy="1815917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44253583"/>
      </p:ext>
    </p:extLst>
  </p:cSld>
  <p:clrMapOvr>
    <a:masterClrMapping/>
  </p:clrMapOvr>
  <p:hf sldNum="0" hdr="0" ftr="0" dt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850800" y="1902733"/>
            <a:ext cx="8490400" cy="30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474367" y="-394566"/>
            <a:ext cx="1506296" cy="1522457"/>
          </a:xfrm>
          <a:custGeom>
            <a:avLst/>
            <a:gdLst/>
            <a:ahLst/>
            <a:cxnLst/>
            <a:rect l="l" t="t" r="r" b="b"/>
            <a:pathLst>
              <a:path w="22277" h="22516" extrusionOk="0">
                <a:moveTo>
                  <a:pt x="17139" y="0"/>
                </a:moveTo>
                <a:cubicBezTo>
                  <a:pt x="16491" y="0"/>
                  <a:pt x="16019" y="671"/>
                  <a:pt x="15662" y="1243"/>
                </a:cubicBezTo>
                <a:cubicBezTo>
                  <a:pt x="15039" y="2313"/>
                  <a:pt x="14222" y="3266"/>
                  <a:pt x="13269" y="4025"/>
                </a:cubicBezTo>
                <a:cubicBezTo>
                  <a:pt x="10428" y="6126"/>
                  <a:pt x="6362" y="5717"/>
                  <a:pt x="3405" y="7624"/>
                </a:cubicBezTo>
                <a:cubicBezTo>
                  <a:pt x="1498" y="8869"/>
                  <a:pt x="292" y="10931"/>
                  <a:pt x="137" y="13207"/>
                </a:cubicBezTo>
                <a:cubicBezTo>
                  <a:pt x="0" y="15056"/>
                  <a:pt x="623" y="16865"/>
                  <a:pt x="1868" y="18246"/>
                </a:cubicBezTo>
                <a:cubicBezTo>
                  <a:pt x="2841" y="19297"/>
                  <a:pt x="4125" y="20036"/>
                  <a:pt x="5526" y="20367"/>
                </a:cubicBezTo>
                <a:cubicBezTo>
                  <a:pt x="6479" y="20639"/>
                  <a:pt x="7393" y="20989"/>
                  <a:pt x="8308" y="21398"/>
                </a:cubicBezTo>
                <a:cubicBezTo>
                  <a:pt x="9813" y="21997"/>
                  <a:pt x="11400" y="22515"/>
                  <a:pt x="13000" y="22515"/>
                </a:cubicBezTo>
                <a:cubicBezTo>
                  <a:pt x="13323" y="22515"/>
                  <a:pt x="13646" y="22494"/>
                  <a:pt x="13969" y="22449"/>
                </a:cubicBezTo>
                <a:cubicBezTo>
                  <a:pt x="16634" y="22098"/>
                  <a:pt x="18872" y="20075"/>
                  <a:pt x="20117" y="17701"/>
                </a:cubicBezTo>
                <a:cubicBezTo>
                  <a:pt x="21362" y="15309"/>
                  <a:pt x="21770" y="12585"/>
                  <a:pt x="22004" y="9900"/>
                </a:cubicBezTo>
                <a:cubicBezTo>
                  <a:pt x="22198" y="7565"/>
                  <a:pt x="22276" y="5153"/>
                  <a:pt x="21498" y="2955"/>
                </a:cubicBezTo>
                <a:cubicBezTo>
                  <a:pt x="21362" y="2604"/>
                  <a:pt x="21187" y="2215"/>
                  <a:pt x="20856" y="2060"/>
                </a:cubicBezTo>
                <a:cubicBezTo>
                  <a:pt x="20731" y="2005"/>
                  <a:pt x="20599" y="1987"/>
                  <a:pt x="20464" y="1987"/>
                </a:cubicBezTo>
                <a:cubicBezTo>
                  <a:pt x="20210" y="1987"/>
                  <a:pt x="19944" y="2051"/>
                  <a:pt x="19687" y="2051"/>
                </a:cubicBezTo>
                <a:cubicBezTo>
                  <a:pt x="19595" y="2051"/>
                  <a:pt x="19505" y="2043"/>
                  <a:pt x="19416" y="2021"/>
                </a:cubicBezTo>
                <a:cubicBezTo>
                  <a:pt x="18444" y="1787"/>
                  <a:pt x="18307" y="173"/>
                  <a:pt x="17315" y="17"/>
                </a:cubicBezTo>
                <a:cubicBezTo>
                  <a:pt x="17255" y="6"/>
                  <a:pt x="17196" y="0"/>
                  <a:pt x="1713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" name="Google Shape;57;p8"/>
          <p:cNvSpPr/>
          <p:nvPr/>
        </p:nvSpPr>
        <p:spPr>
          <a:xfrm rot="-5400000">
            <a:off x="9363051" y="3950576"/>
            <a:ext cx="2379677" cy="36146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8"/>
          <p:cNvSpPr/>
          <p:nvPr/>
        </p:nvSpPr>
        <p:spPr>
          <a:xfrm rot="10800000">
            <a:off x="-119120" y="-81116"/>
            <a:ext cx="2255587" cy="2526949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9" name="Google Shape;59;p8"/>
          <p:cNvSpPr/>
          <p:nvPr/>
        </p:nvSpPr>
        <p:spPr>
          <a:xfrm rot="5400000">
            <a:off x="9940230" y="-506143"/>
            <a:ext cx="1869293" cy="2789313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8"/>
          <p:cNvSpPr/>
          <p:nvPr/>
        </p:nvSpPr>
        <p:spPr>
          <a:xfrm>
            <a:off x="10204934" y="5342501"/>
            <a:ext cx="2118217" cy="1604543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8"/>
          <p:cNvSpPr/>
          <p:nvPr/>
        </p:nvSpPr>
        <p:spPr>
          <a:xfrm rot="-5400000" flipH="1">
            <a:off x="645320" y="5041149"/>
            <a:ext cx="1251825" cy="2663529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801439919"/>
      </p:ext>
    </p:extLst>
  </p:cSld>
  <p:clrMapOvr>
    <a:masterClrMapping/>
  </p:clrMapOvr>
  <p:hf sldNum="0" hdr="0" ftr="0" dt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2773467" y="2205200"/>
            <a:ext cx="66448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773467" y="3006000"/>
            <a:ext cx="6644800" cy="16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 rot="-5400000">
            <a:off x="-411147" y="4106133"/>
            <a:ext cx="3302347" cy="3320655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9"/>
          <p:cNvSpPr/>
          <p:nvPr/>
        </p:nvSpPr>
        <p:spPr>
          <a:xfrm rot="-5192712">
            <a:off x="9322914" y="601462"/>
            <a:ext cx="2532663" cy="201409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9"/>
          <p:cNvSpPr/>
          <p:nvPr/>
        </p:nvSpPr>
        <p:spPr>
          <a:xfrm flipH="1">
            <a:off x="9418271" y="-194883"/>
            <a:ext cx="3243764" cy="273323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9"/>
          <p:cNvSpPr/>
          <p:nvPr/>
        </p:nvSpPr>
        <p:spPr>
          <a:xfrm>
            <a:off x="-82133" y="-103400"/>
            <a:ext cx="1709085" cy="255025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9"/>
          <p:cNvSpPr/>
          <p:nvPr/>
        </p:nvSpPr>
        <p:spPr>
          <a:xfrm>
            <a:off x="8347934" y="5399533"/>
            <a:ext cx="3881921" cy="14904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12904756"/>
      </p:ext>
    </p:extLst>
  </p:cSld>
  <p:clrMapOvr>
    <a:masterClrMapping/>
  </p:clrMapOvr>
  <p:hf sldNum="0" hdr="0" ft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28133" y="719333"/>
            <a:ext cx="10535600" cy="5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467" b="1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10"/>
          <p:cNvSpPr/>
          <p:nvPr/>
        </p:nvSpPr>
        <p:spPr>
          <a:xfrm flipH="1">
            <a:off x="9756602" y="5476467"/>
            <a:ext cx="2679732" cy="2028157"/>
          </a:xfrm>
          <a:custGeom>
            <a:avLst/>
            <a:gdLst/>
            <a:ahLst/>
            <a:cxnLst/>
            <a:rect l="l" t="t" r="r" b="b"/>
            <a:pathLst>
              <a:path w="27880" h="21101" extrusionOk="0">
                <a:moveTo>
                  <a:pt x="11129" y="1"/>
                </a:moveTo>
                <a:cubicBezTo>
                  <a:pt x="10527" y="1"/>
                  <a:pt x="9891" y="191"/>
                  <a:pt x="9358" y="476"/>
                </a:cubicBezTo>
                <a:cubicBezTo>
                  <a:pt x="8541" y="943"/>
                  <a:pt x="7821" y="1604"/>
                  <a:pt x="7024" y="2110"/>
                </a:cubicBezTo>
                <a:cubicBezTo>
                  <a:pt x="5876" y="2796"/>
                  <a:pt x="4577" y="3151"/>
                  <a:pt x="3265" y="3151"/>
                </a:cubicBezTo>
                <a:cubicBezTo>
                  <a:pt x="2642" y="3151"/>
                  <a:pt x="2015" y="3071"/>
                  <a:pt x="1401" y="2908"/>
                </a:cubicBezTo>
                <a:cubicBezTo>
                  <a:pt x="584" y="7363"/>
                  <a:pt x="117" y="11857"/>
                  <a:pt x="20" y="16371"/>
                </a:cubicBezTo>
                <a:cubicBezTo>
                  <a:pt x="0" y="17052"/>
                  <a:pt x="0" y="17771"/>
                  <a:pt x="273" y="18394"/>
                </a:cubicBezTo>
                <a:cubicBezTo>
                  <a:pt x="623" y="19075"/>
                  <a:pt x="1187" y="19639"/>
                  <a:pt x="1887" y="19970"/>
                </a:cubicBezTo>
                <a:cubicBezTo>
                  <a:pt x="3113" y="20592"/>
                  <a:pt x="4533" y="20768"/>
                  <a:pt x="5934" y="20806"/>
                </a:cubicBezTo>
                <a:cubicBezTo>
                  <a:pt x="6247" y="20817"/>
                  <a:pt x="6560" y="20821"/>
                  <a:pt x="6873" y="20821"/>
                </a:cubicBezTo>
                <a:cubicBezTo>
                  <a:pt x="8957" y="20821"/>
                  <a:pt x="11052" y="20621"/>
                  <a:pt x="13132" y="20554"/>
                </a:cubicBezTo>
                <a:cubicBezTo>
                  <a:pt x="13254" y="20550"/>
                  <a:pt x="13375" y="20549"/>
                  <a:pt x="13496" y="20549"/>
                </a:cubicBezTo>
                <a:cubicBezTo>
                  <a:pt x="15678" y="20549"/>
                  <a:pt x="17765" y="21025"/>
                  <a:pt x="19922" y="21098"/>
                </a:cubicBezTo>
                <a:cubicBezTo>
                  <a:pt x="19968" y="21100"/>
                  <a:pt x="20013" y="21101"/>
                  <a:pt x="20059" y="21101"/>
                </a:cubicBezTo>
                <a:cubicBezTo>
                  <a:pt x="23499" y="21101"/>
                  <a:pt x="26317" y="16781"/>
                  <a:pt x="27335" y="13939"/>
                </a:cubicBezTo>
                <a:cubicBezTo>
                  <a:pt x="27665" y="12986"/>
                  <a:pt x="27879" y="11935"/>
                  <a:pt x="27510" y="11021"/>
                </a:cubicBezTo>
                <a:cubicBezTo>
                  <a:pt x="27043" y="9873"/>
                  <a:pt x="25720" y="9250"/>
                  <a:pt x="24475" y="9192"/>
                </a:cubicBezTo>
                <a:cubicBezTo>
                  <a:pt x="24365" y="9185"/>
                  <a:pt x="24256" y="9182"/>
                  <a:pt x="24146" y="9182"/>
                </a:cubicBezTo>
                <a:cubicBezTo>
                  <a:pt x="23014" y="9182"/>
                  <a:pt x="21896" y="9529"/>
                  <a:pt x="20778" y="9795"/>
                </a:cubicBezTo>
                <a:cubicBezTo>
                  <a:pt x="20027" y="9977"/>
                  <a:pt x="19245" y="10136"/>
                  <a:pt x="18470" y="10136"/>
                </a:cubicBezTo>
                <a:cubicBezTo>
                  <a:pt x="18002" y="10136"/>
                  <a:pt x="17536" y="10078"/>
                  <a:pt x="17082" y="9931"/>
                </a:cubicBezTo>
                <a:cubicBezTo>
                  <a:pt x="15117" y="9309"/>
                  <a:pt x="13969" y="7168"/>
                  <a:pt x="13755" y="5126"/>
                </a:cubicBezTo>
                <a:cubicBezTo>
                  <a:pt x="13677" y="4211"/>
                  <a:pt x="13736" y="3297"/>
                  <a:pt x="13560" y="2383"/>
                </a:cubicBezTo>
                <a:cubicBezTo>
                  <a:pt x="13385" y="1488"/>
                  <a:pt x="12918" y="593"/>
                  <a:pt x="12101" y="204"/>
                </a:cubicBezTo>
                <a:cubicBezTo>
                  <a:pt x="11805" y="62"/>
                  <a:pt x="11472" y="1"/>
                  <a:pt x="11129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10"/>
          <p:cNvSpPr/>
          <p:nvPr/>
        </p:nvSpPr>
        <p:spPr>
          <a:xfrm flipH="1">
            <a:off x="-366461" y="5272695"/>
            <a:ext cx="2623093" cy="1987048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16703755"/>
      </p:ext>
    </p:extLst>
  </p:cSld>
  <p:clrMapOvr>
    <a:masterClrMapping/>
  </p:clrMapOvr>
  <p:hf sldNum="0" hdr="0" ft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2279100" y="2266717"/>
            <a:ext cx="7634000" cy="14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2279100" y="4020484"/>
            <a:ext cx="7634000" cy="57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 flipH="1">
            <a:off x="9068692" y="-133033"/>
            <a:ext cx="3520475" cy="2966396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" name="Google Shape;78;p11"/>
          <p:cNvSpPr/>
          <p:nvPr/>
        </p:nvSpPr>
        <p:spPr>
          <a:xfrm flipH="1">
            <a:off x="10843765" y="-133033"/>
            <a:ext cx="1507103" cy="151545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" name="Google Shape;79;p11"/>
          <p:cNvSpPr/>
          <p:nvPr/>
        </p:nvSpPr>
        <p:spPr>
          <a:xfrm>
            <a:off x="1034267" y="-614667"/>
            <a:ext cx="3816892" cy="179411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1"/>
          <p:cNvSpPr/>
          <p:nvPr/>
        </p:nvSpPr>
        <p:spPr>
          <a:xfrm rot="2700000">
            <a:off x="8284867" y="5771036"/>
            <a:ext cx="2474712" cy="187464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1"/>
          <p:cNvSpPr/>
          <p:nvPr/>
        </p:nvSpPr>
        <p:spPr>
          <a:xfrm>
            <a:off x="1263167" y="5831067"/>
            <a:ext cx="2962263" cy="1137351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2" name="Google Shape;82;p11"/>
          <p:cNvSpPr/>
          <p:nvPr/>
        </p:nvSpPr>
        <p:spPr>
          <a:xfrm rot="5400000">
            <a:off x="-201079" y="3882218"/>
            <a:ext cx="3051363" cy="341846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39906779"/>
      </p:ext>
    </p:extLst>
  </p:cSld>
  <p:clrMapOvr>
    <a:masterClrMapping/>
  </p:clrMapOvr>
  <p:hf sldNum="0"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7314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2"/>
          <p:cNvSpPr txBox="1">
            <a:spLocks noGrp="1"/>
          </p:cNvSpPr>
          <p:nvPr>
            <p:ph type="ctrTitle"/>
          </p:nvPr>
        </p:nvSpPr>
        <p:spPr>
          <a:xfrm>
            <a:off x="3239900" y="689900"/>
            <a:ext cx="5712000" cy="11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9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0" name="Google Shape;690;p22"/>
          <p:cNvSpPr txBox="1">
            <a:spLocks noGrp="1"/>
          </p:cNvSpPr>
          <p:nvPr>
            <p:ph type="subTitle" idx="1"/>
          </p:nvPr>
        </p:nvSpPr>
        <p:spPr>
          <a:xfrm>
            <a:off x="3664700" y="2104697"/>
            <a:ext cx="4862400" cy="1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2" name="Google Shape;692;p22"/>
          <p:cNvSpPr/>
          <p:nvPr/>
        </p:nvSpPr>
        <p:spPr>
          <a:xfrm>
            <a:off x="10133998" y="2930187"/>
            <a:ext cx="3378525" cy="1906389"/>
          </a:xfrm>
          <a:custGeom>
            <a:avLst/>
            <a:gdLst/>
            <a:ahLst/>
            <a:cxnLst/>
            <a:rect l="l" t="t" r="r" b="b"/>
            <a:pathLst>
              <a:path w="33464" h="18882" extrusionOk="0">
                <a:moveTo>
                  <a:pt x="16041" y="207"/>
                </a:moveTo>
                <a:cubicBezTo>
                  <a:pt x="16835" y="207"/>
                  <a:pt x="17616" y="397"/>
                  <a:pt x="18316" y="771"/>
                </a:cubicBezTo>
                <a:cubicBezTo>
                  <a:pt x="19067" y="1177"/>
                  <a:pt x="19516" y="1872"/>
                  <a:pt x="19881" y="2485"/>
                </a:cubicBezTo>
                <a:cubicBezTo>
                  <a:pt x="20267" y="3148"/>
                  <a:pt x="20524" y="3870"/>
                  <a:pt x="20738" y="4492"/>
                </a:cubicBezTo>
                <a:cubicBezTo>
                  <a:pt x="20838" y="4777"/>
                  <a:pt x="20966" y="4927"/>
                  <a:pt x="21131" y="4948"/>
                </a:cubicBezTo>
                <a:cubicBezTo>
                  <a:pt x="21145" y="4950"/>
                  <a:pt x="21159" y="4951"/>
                  <a:pt x="21173" y="4951"/>
                </a:cubicBezTo>
                <a:cubicBezTo>
                  <a:pt x="21323" y="4951"/>
                  <a:pt x="21474" y="4841"/>
                  <a:pt x="21631" y="4614"/>
                </a:cubicBezTo>
                <a:cubicBezTo>
                  <a:pt x="21730" y="4470"/>
                  <a:pt x="21809" y="4321"/>
                  <a:pt x="21888" y="4177"/>
                </a:cubicBezTo>
                <a:cubicBezTo>
                  <a:pt x="21945" y="4077"/>
                  <a:pt x="22001" y="3978"/>
                  <a:pt x="22060" y="3877"/>
                </a:cubicBezTo>
                <a:cubicBezTo>
                  <a:pt x="22452" y="3250"/>
                  <a:pt x="22916" y="2771"/>
                  <a:pt x="23474" y="2420"/>
                </a:cubicBezTo>
                <a:cubicBezTo>
                  <a:pt x="23904" y="2154"/>
                  <a:pt x="24315" y="2021"/>
                  <a:pt x="24711" y="2021"/>
                </a:cubicBezTo>
                <a:cubicBezTo>
                  <a:pt x="25229" y="2021"/>
                  <a:pt x="25720" y="2249"/>
                  <a:pt x="26193" y="2706"/>
                </a:cubicBezTo>
                <a:cubicBezTo>
                  <a:pt x="26593" y="3092"/>
                  <a:pt x="26886" y="3549"/>
                  <a:pt x="27064" y="4070"/>
                </a:cubicBezTo>
                <a:cubicBezTo>
                  <a:pt x="27400" y="5034"/>
                  <a:pt x="27743" y="6035"/>
                  <a:pt x="27736" y="7099"/>
                </a:cubicBezTo>
                <a:cubicBezTo>
                  <a:pt x="27736" y="7370"/>
                  <a:pt x="27792" y="7541"/>
                  <a:pt x="27921" y="7627"/>
                </a:cubicBezTo>
                <a:cubicBezTo>
                  <a:pt x="27982" y="7667"/>
                  <a:pt x="28052" y="7687"/>
                  <a:pt x="28133" y="7687"/>
                </a:cubicBezTo>
                <a:cubicBezTo>
                  <a:pt x="28224" y="7687"/>
                  <a:pt x="28329" y="7662"/>
                  <a:pt x="28451" y="7613"/>
                </a:cubicBezTo>
                <a:cubicBezTo>
                  <a:pt x="28879" y="7431"/>
                  <a:pt x="29290" y="7355"/>
                  <a:pt x="29679" y="7355"/>
                </a:cubicBezTo>
                <a:cubicBezTo>
                  <a:pt x="30685" y="7355"/>
                  <a:pt x="31552" y="7861"/>
                  <a:pt x="32242" y="8355"/>
                </a:cubicBezTo>
                <a:cubicBezTo>
                  <a:pt x="32934" y="8847"/>
                  <a:pt x="33249" y="9562"/>
                  <a:pt x="33121" y="10362"/>
                </a:cubicBezTo>
                <a:cubicBezTo>
                  <a:pt x="32999" y="11091"/>
                  <a:pt x="32521" y="11562"/>
                  <a:pt x="31563" y="11889"/>
                </a:cubicBezTo>
                <a:cubicBezTo>
                  <a:pt x="31135" y="12038"/>
                  <a:pt x="30699" y="12084"/>
                  <a:pt x="30194" y="12084"/>
                </a:cubicBezTo>
                <a:cubicBezTo>
                  <a:pt x="30017" y="12084"/>
                  <a:pt x="29832" y="12078"/>
                  <a:pt x="29635" y="12069"/>
                </a:cubicBezTo>
                <a:cubicBezTo>
                  <a:pt x="28164" y="11898"/>
                  <a:pt x="26807" y="11411"/>
                  <a:pt x="25715" y="10662"/>
                </a:cubicBezTo>
                <a:cubicBezTo>
                  <a:pt x="25686" y="10647"/>
                  <a:pt x="25666" y="10626"/>
                  <a:pt x="25636" y="10604"/>
                </a:cubicBezTo>
                <a:cubicBezTo>
                  <a:pt x="25554" y="10539"/>
                  <a:pt x="25437" y="10450"/>
                  <a:pt x="25307" y="10450"/>
                </a:cubicBezTo>
                <a:cubicBezTo>
                  <a:pt x="25223" y="10450"/>
                  <a:pt x="25133" y="10487"/>
                  <a:pt x="25043" y="10590"/>
                </a:cubicBezTo>
                <a:cubicBezTo>
                  <a:pt x="24901" y="10761"/>
                  <a:pt x="25001" y="10940"/>
                  <a:pt x="25066" y="11068"/>
                </a:cubicBezTo>
                <a:cubicBezTo>
                  <a:pt x="25086" y="11104"/>
                  <a:pt x="25109" y="11140"/>
                  <a:pt x="25115" y="11176"/>
                </a:cubicBezTo>
                <a:cubicBezTo>
                  <a:pt x="25729" y="12669"/>
                  <a:pt x="25880" y="14169"/>
                  <a:pt x="25564" y="15646"/>
                </a:cubicBezTo>
                <a:cubicBezTo>
                  <a:pt x="25316" y="16817"/>
                  <a:pt x="24622" y="17660"/>
                  <a:pt x="23523" y="18153"/>
                </a:cubicBezTo>
                <a:cubicBezTo>
                  <a:pt x="22746" y="18500"/>
                  <a:pt x="21963" y="18674"/>
                  <a:pt x="21166" y="18674"/>
                </a:cubicBezTo>
                <a:cubicBezTo>
                  <a:pt x="20112" y="18674"/>
                  <a:pt x="19033" y="18369"/>
                  <a:pt x="17910" y="17759"/>
                </a:cubicBezTo>
                <a:cubicBezTo>
                  <a:pt x="17024" y="17281"/>
                  <a:pt x="16210" y="16568"/>
                  <a:pt x="15353" y="15524"/>
                </a:cubicBezTo>
                <a:cubicBezTo>
                  <a:pt x="15274" y="15418"/>
                  <a:pt x="15189" y="15317"/>
                  <a:pt x="15110" y="15211"/>
                </a:cubicBezTo>
                <a:cubicBezTo>
                  <a:pt x="15004" y="15068"/>
                  <a:pt x="14889" y="14918"/>
                  <a:pt x="14767" y="14782"/>
                </a:cubicBezTo>
                <a:cubicBezTo>
                  <a:pt x="14446" y="14410"/>
                  <a:pt x="14196" y="14225"/>
                  <a:pt x="13919" y="14225"/>
                </a:cubicBezTo>
                <a:cubicBezTo>
                  <a:pt x="13689" y="14225"/>
                  <a:pt x="13447" y="14347"/>
                  <a:pt x="13132" y="14582"/>
                </a:cubicBezTo>
                <a:cubicBezTo>
                  <a:pt x="13003" y="14683"/>
                  <a:pt x="12875" y="14789"/>
                  <a:pt x="12753" y="14889"/>
                </a:cubicBezTo>
                <a:cubicBezTo>
                  <a:pt x="12618" y="15010"/>
                  <a:pt x="12469" y="15132"/>
                  <a:pt x="12318" y="15240"/>
                </a:cubicBezTo>
                <a:cubicBezTo>
                  <a:pt x="11165" y="16068"/>
                  <a:pt x="9966" y="16482"/>
                  <a:pt x="8739" y="16482"/>
                </a:cubicBezTo>
                <a:cubicBezTo>
                  <a:pt x="8158" y="16482"/>
                  <a:pt x="7570" y="16389"/>
                  <a:pt x="6977" y="16203"/>
                </a:cubicBezTo>
                <a:cubicBezTo>
                  <a:pt x="5683" y="15788"/>
                  <a:pt x="4621" y="14839"/>
                  <a:pt x="4055" y="13589"/>
                </a:cubicBezTo>
                <a:cubicBezTo>
                  <a:pt x="3478" y="12304"/>
                  <a:pt x="3478" y="10818"/>
                  <a:pt x="4055" y="9526"/>
                </a:cubicBezTo>
                <a:cubicBezTo>
                  <a:pt x="4249" y="9104"/>
                  <a:pt x="4341" y="8890"/>
                  <a:pt x="4249" y="8741"/>
                </a:cubicBezTo>
                <a:cubicBezTo>
                  <a:pt x="4156" y="8583"/>
                  <a:pt x="3920" y="8569"/>
                  <a:pt x="3491" y="8540"/>
                </a:cubicBezTo>
                <a:cubicBezTo>
                  <a:pt x="2413" y="8461"/>
                  <a:pt x="1599" y="8084"/>
                  <a:pt x="993" y="7370"/>
                </a:cubicBezTo>
                <a:cubicBezTo>
                  <a:pt x="278" y="6520"/>
                  <a:pt x="221" y="5505"/>
                  <a:pt x="842" y="4578"/>
                </a:cubicBezTo>
                <a:cubicBezTo>
                  <a:pt x="1013" y="4321"/>
                  <a:pt x="1243" y="4057"/>
                  <a:pt x="1514" y="3807"/>
                </a:cubicBezTo>
                <a:cubicBezTo>
                  <a:pt x="2708" y="2720"/>
                  <a:pt x="4312" y="2171"/>
                  <a:pt x="5914" y="2171"/>
                </a:cubicBezTo>
                <a:cubicBezTo>
                  <a:pt x="7398" y="2171"/>
                  <a:pt x="8880" y="2641"/>
                  <a:pt x="10033" y="3592"/>
                </a:cubicBezTo>
                <a:cubicBezTo>
                  <a:pt x="10083" y="3635"/>
                  <a:pt x="10133" y="3678"/>
                  <a:pt x="10175" y="3728"/>
                </a:cubicBezTo>
                <a:cubicBezTo>
                  <a:pt x="10261" y="3800"/>
                  <a:pt x="10340" y="3877"/>
                  <a:pt x="10433" y="3942"/>
                </a:cubicBezTo>
                <a:cubicBezTo>
                  <a:pt x="10539" y="4009"/>
                  <a:pt x="10673" y="4081"/>
                  <a:pt x="10805" y="4081"/>
                </a:cubicBezTo>
                <a:cubicBezTo>
                  <a:pt x="10840" y="4081"/>
                  <a:pt x="10876" y="4076"/>
                  <a:pt x="10911" y="4064"/>
                </a:cubicBezTo>
                <a:cubicBezTo>
                  <a:pt x="11039" y="4021"/>
                  <a:pt x="11134" y="3899"/>
                  <a:pt x="11197" y="3678"/>
                </a:cubicBezTo>
                <a:cubicBezTo>
                  <a:pt x="11648" y="2285"/>
                  <a:pt x="12703" y="1157"/>
                  <a:pt x="14117" y="586"/>
                </a:cubicBezTo>
                <a:cubicBezTo>
                  <a:pt x="14742" y="333"/>
                  <a:pt x="15396" y="207"/>
                  <a:pt x="16041" y="207"/>
                </a:cubicBezTo>
                <a:close/>
                <a:moveTo>
                  <a:pt x="16046" y="1"/>
                </a:moveTo>
                <a:cubicBezTo>
                  <a:pt x="15372" y="1"/>
                  <a:pt x="14690" y="133"/>
                  <a:pt x="14039" y="399"/>
                </a:cubicBezTo>
                <a:cubicBezTo>
                  <a:pt x="12575" y="992"/>
                  <a:pt x="11468" y="2163"/>
                  <a:pt x="11005" y="3620"/>
                </a:cubicBezTo>
                <a:cubicBezTo>
                  <a:pt x="10954" y="3764"/>
                  <a:pt x="10897" y="3849"/>
                  <a:pt x="10840" y="3870"/>
                </a:cubicBezTo>
                <a:cubicBezTo>
                  <a:pt x="10828" y="3875"/>
                  <a:pt x="10814" y="3877"/>
                  <a:pt x="10799" y="3877"/>
                </a:cubicBezTo>
                <a:cubicBezTo>
                  <a:pt x="10741" y="3877"/>
                  <a:pt x="10660" y="3844"/>
                  <a:pt x="10547" y="3771"/>
                </a:cubicBezTo>
                <a:cubicBezTo>
                  <a:pt x="10469" y="3721"/>
                  <a:pt x="10397" y="3649"/>
                  <a:pt x="10319" y="3577"/>
                </a:cubicBezTo>
                <a:cubicBezTo>
                  <a:pt x="10268" y="3527"/>
                  <a:pt x="10218" y="3477"/>
                  <a:pt x="10162" y="3435"/>
                </a:cubicBezTo>
                <a:cubicBezTo>
                  <a:pt x="8970" y="2452"/>
                  <a:pt x="7440" y="1966"/>
                  <a:pt x="5910" y="1966"/>
                </a:cubicBezTo>
                <a:cubicBezTo>
                  <a:pt x="4257" y="1966"/>
                  <a:pt x="2605" y="2533"/>
                  <a:pt x="1378" y="3656"/>
                </a:cubicBezTo>
                <a:cubicBezTo>
                  <a:pt x="1085" y="3920"/>
                  <a:pt x="850" y="4192"/>
                  <a:pt x="670" y="4463"/>
                </a:cubicBezTo>
                <a:cubicBezTo>
                  <a:pt x="0" y="5471"/>
                  <a:pt x="57" y="6585"/>
                  <a:pt x="835" y="7498"/>
                </a:cubicBezTo>
                <a:cubicBezTo>
                  <a:pt x="1478" y="8256"/>
                  <a:pt x="2341" y="8662"/>
                  <a:pt x="3478" y="8741"/>
                </a:cubicBezTo>
                <a:cubicBezTo>
                  <a:pt x="3748" y="8761"/>
                  <a:pt x="4035" y="8784"/>
                  <a:pt x="4071" y="8847"/>
                </a:cubicBezTo>
                <a:cubicBezTo>
                  <a:pt x="4113" y="8905"/>
                  <a:pt x="3992" y="9169"/>
                  <a:pt x="3870" y="9447"/>
                </a:cubicBezTo>
                <a:cubicBezTo>
                  <a:pt x="3270" y="10791"/>
                  <a:pt x="3270" y="12333"/>
                  <a:pt x="3870" y="13675"/>
                </a:cubicBezTo>
                <a:cubicBezTo>
                  <a:pt x="4456" y="14974"/>
                  <a:pt x="5570" y="15968"/>
                  <a:pt x="6919" y="16397"/>
                </a:cubicBezTo>
                <a:cubicBezTo>
                  <a:pt x="7535" y="16593"/>
                  <a:pt x="8146" y="16690"/>
                  <a:pt x="8750" y="16690"/>
                </a:cubicBezTo>
                <a:cubicBezTo>
                  <a:pt x="10016" y="16690"/>
                  <a:pt x="11250" y="16262"/>
                  <a:pt x="12440" y="15411"/>
                </a:cubicBezTo>
                <a:cubicBezTo>
                  <a:pt x="12597" y="15296"/>
                  <a:pt x="12746" y="15175"/>
                  <a:pt x="12890" y="15046"/>
                </a:cubicBezTo>
                <a:cubicBezTo>
                  <a:pt x="13010" y="14947"/>
                  <a:pt x="13132" y="14846"/>
                  <a:pt x="13254" y="14746"/>
                </a:cubicBezTo>
                <a:cubicBezTo>
                  <a:pt x="13531" y="14539"/>
                  <a:pt x="13730" y="14432"/>
                  <a:pt x="13913" y="14432"/>
                </a:cubicBezTo>
                <a:cubicBezTo>
                  <a:pt x="14133" y="14432"/>
                  <a:pt x="14329" y="14589"/>
                  <a:pt x="14611" y="14918"/>
                </a:cubicBezTo>
                <a:cubicBezTo>
                  <a:pt x="14733" y="15053"/>
                  <a:pt x="14839" y="15197"/>
                  <a:pt x="14947" y="15332"/>
                </a:cubicBezTo>
                <a:cubicBezTo>
                  <a:pt x="15033" y="15439"/>
                  <a:pt x="15110" y="15547"/>
                  <a:pt x="15195" y="15653"/>
                </a:cubicBezTo>
                <a:cubicBezTo>
                  <a:pt x="16068" y="16717"/>
                  <a:pt x="16896" y="17446"/>
                  <a:pt x="17809" y="17939"/>
                </a:cubicBezTo>
                <a:cubicBezTo>
                  <a:pt x="18966" y="18567"/>
                  <a:pt x="20080" y="18882"/>
                  <a:pt x="21167" y="18882"/>
                </a:cubicBezTo>
                <a:cubicBezTo>
                  <a:pt x="21994" y="18882"/>
                  <a:pt x="22802" y="18702"/>
                  <a:pt x="23602" y="18339"/>
                </a:cubicBezTo>
                <a:cubicBezTo>
                  <a:pt x="24773" y="17818"/>
                  <a:pt x="25501" y="16925"/>
                  <a:pt x="25765" y="15689"/>
                </a:cubicBezTo>
                <a:cubicBezTo>
                  <a:pt x="26094" y="14169"/>
                  <a:pt x="25936" y="12626"/>
                  <a:pt x="25307" y="11097"/>
                </a:cubicBezTo>
                <a:cubicBezTo>
                  <a:pt x="25294" y="11055"/>
                  <a:pt x="25273" y="11012"/>
                  <a:pt x="25251" y="10976"/>
                </a:cubicBezTo>
                <a:cubicBezTo>
                  <a:pt x="25172" y="10833"/>
                  <a:pt x="25158" y="10784"/>
                  <a:pt x="25201" y="10725"/>
                </a:cubicBezTo>
                <a:cubicBezTo>
                  <a:pt x="25241" y="10679"/>
                  <a:pt x="25273" y="10657"/>
                  <a:pt x="25310" y="10657"/>
                </a:cubicBezTo>
                <a:cubicBezTo>
                  <a:pt x="25358" y="10657"/>
                  <a:pt x="25415" y="10695"/>
                  <a:pt x="25508" y="10768"/>
                </a:cubicBezTo>
                <a:cubicBezTo>
                  <a:pt x="25537" y="10791"/>
                  <a:pt x="25564" y="10811"/>
                  <a:pt x="25594" y="10833"/>
                </a:cubicBezTo>
                <a:cubicBezTo>
                  <a:pt x="26721" y="11605"/>
                  <a:pt x="28108" y="12097"/>
                  <a:pt x="29614" y="12268"/>
                </a:cubicBezTo>
                <a:cubicBezTo>
                  <a:pt x="29830" y="12280"/>
                  <a:pt x="30035" y="12288"/>
                  <a:pt x="30233" y="12288"/>
                </a:cubicBezTo>
                <a:cubicBezTo>
                  <a:pt x="30742" y="12288"/>
                  <a:pt x="31198" y="12237"/>
                  <a:pt x="31635" y="12083"/>
                </a:cubicBezTo>
                <a:cubicBezTo>
                  <a:pt x="32278" y="11862"/>
                  <a:pt x="33148" y="11447"/>
                  <a:pt x="33320" y="10398"/>
                </a:cubicBezTo>
                <a:cubicBezTo>
                  <a:pt x="33464" y="9512"/>
                  <a:pt x="33121" y="8727"/>
                  <a:pt x="32363" y="8184"/>
                </a:cubicBezTo>
                <a:cubicBezTo>
                  <a:pt x="31645" y="7670"/>
                  <a:pt x="30739" y="7146"/>
                  <a:pt x="29681" y="7146"/>
                </a:cubicBezTo>
                <a:cubicBezTo>
                  <a:pt x="29267" y="7146"/>
                  <a:pt x="28830" y="7226"/>
                  <a:pt x="28372" y="7419"/>
                </a:cubicBezTo>
                <a:cubicBezTo>
                  <a:pt x="28300" y="7452"/>
                  <a:pt x="28211" y="7482"/>
                  <a:pt x="28135" y="7482"/>
                </a:cubicBezTo>
                <a:cubicBezTo>
                  <a:pt x="28097" y="7482"/>
                  <a:pt x="28062" y="7474"/>
                  <a:pt x="28036" y="7455"/>
                </a:cubicBezTo>
                <a:cubicBezTo>
                  <a:pt x="27972" y="7413"/>
                  <a:pt x="27936" y="7291"/>
                  <a:pt x="27943" y="7106"/>
                </a:cubicBezTo>
                <a:cubicBezTo>
                  <a:pt x="27950" y="6005"/>
                  <a:pt x="27601" y="4984"/>
                  <a:pt x="27265" y="3998"/>
                </a:cubicBezTo>
                <a:cubicBezTo>
                  <a:pt x="27073" y="3448"/>
                  <a:pt x="26757" y="2963"/>
                  <a:pt x="26336" y="2557"/>
                </a:cubicBezTo>
                <a:cubicBezTo>
                  <a:pt x="25825" y="2066"/>
                  <a:pt x="25282" y="1819"/>
                  <a:pt x="24712" y="1819"/>
                </a:cubicBezTo>
                <a:cubicBezTo>
                  <a:pt x="24278" y="1819"/>
                  <a:pt x="23829" y="1962"/>
                  <a:pt x="23366" y="2249"/>
                </a:cubicBezTo>
                <a:cubicBezTo>
                  <a:pt x="22779" y="2614"/>
                  <a:pt x="22294" y="3106"/>
                  <a:pt x="21888" y="3771"/>
                </a:cubicBezTo>
                <a:cubicBezTo>
                  <a:pt x="21823" y="3870"/>
                  <a:pt x="21766" y="3978"/>
                  <a:pt x="21708" y="4077"/>
                </a:cubicBezTo>
                <a:cubicBezTo>
                  <a:pt x="21631" y="4220"/>
                  <a:pt x="21552" y="4364"/>
                  <a:pt x="21467" y="4492"/>
                </a:cubicBezTo>
                <a:cubicBezTo>
                  <a:pt x="21353" y="4652"/>
                  <a:pt x="21251" y="4744"/>
                  <a:pt x="21175" y="4744"/>
                </a:cubicBezTo>
                <a:cubicBezTo>
                  <a:pt x="21170" y="4744"/>
                  <a:pt x="21165" y="4743"/>
                  <a:pt x="21160" y="4742"/>
                </a:cubicBezTo>
                <a:cubicBezTo>
                  <a:pt x="21081" y="4734"/>
                  <a:pt x="21002" y="4621"/>
                  <a:pt x="20937" y="4427"/>
                </a:cubicBezTo>
                <a:cubicBezTo>
                  <a:pt x="20716" y="3791"/>
                  <a:pt x="20452" y="3056"/>
                  <a:pt x="20059" y="2386"/>
                </a:cubicBezTo>
                <a:cubicBezTo>
                  <a:pt x="19681" y="1743"/>
                  <a:pt x="19216" y="1021"/>
                  <a:pt x="18418" y="593"/>
                </a:cubicBezTo>
                <a:cubicBezTo>
                  <a:pt x="17686" y="199"/>
                  <a:pt x="16872" y="1"/>
                  <a:pt x="160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3" name="Google Shape;693;p22"/>
          <p:cNvSpPr/>
          <p:nvPr/>
        </p:nvSpPr>
        <p:spPr>
          <a:xfrm>
            <a:off x="10259021" y="-621966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4" name="Google Shape;694;p22"/>
          <p:cNvSpPr/>
          <p:nvPr/>
        </p:nvSpPr>
        <p:spPr>
          <a:xfrm>
            <a:off x="-171169" y="4955536"/>
            <a:ext cx="1800041" cy="166355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5" name="Google Shape;695;p22"/>
          <p:cNvSpPr/>
          <p:nvPr/>
        </p:nvSpPr>
        <p:spPr>
          <a:xfrm rot="10800000" flipH="1">
            <a:off x="-922469" y="2020314"/>
            <a:ext cx="2790263" cy="1566391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96" name="Google Shape;696;p22"/>
          <p:cNvGrpSpPr/>
          <p:nvPr/>
        </p:nvGrpSpPr>
        <p:grpSpPr>
          <a:xfrm rot="7432710">
            <a:off x="152660" y="-1182823"/>
            <a:ext cx="1922776" cy="2533328"/>
            <a:chOff x="5450897" y="3655524"/>
            <a:chExt cx="455990" cy="600741"/>
          </a:xfrm>
        </p:grpSpPr>
        <p:sp>
          <p:nvSpPr>
            <p:cNvPr id="697" name="Google Shape;697;p22"/>
            <p:cNvSpPr/>
            <p:nvPr/>
          </p:nvSpPr>
          <p:spPr>
            <a:xfrm>
              <a:off x="5450897" y="3772600"/>
              <a:ext cx="327702" cy="476073"/>
            </a:xfrm>
            <a:custGeom>
              <a:avLst/>
              <a:gdLst/>
              <a:ahLst/>
              <a:cxnLst/>
              <a:rect l="l" t="t" r="r" b="b"/>
              <a:pathLst>
                <a:path w="16660" h="24203" extrusionOk="0">
                  <a:moveTo>
                    <a:pt x="16290" y="1"/>
                  </a:moveTo>
                  <a:lnTo>
                    <a:pt x="15803" y="21"/>
                  </a:lnTo>
                  <a:cubicBezTo>
                    <a:pt x="16161" y="8442"/>
                    <a:pt x="11854" y="14440"/>
                    <a:pt x="8176" y="17990"/>
                  </a:cubicBezTo>
                  <a:cubicBezTo>
                    <a:pt x="4184" y="21853"/>
                    <a:pt x="44" y="23738"/>
                    <a:pt x="1" y="23752"/>
                  </a:cubicBezTo>
                  <a:lnTo>
                    <a:pt x="200" y="24202"/>
                  </a:lnTo>
                  <a:cubicBezTo>
                    <a:pt x="243" y="24180"/>
                    <a:pt x="4448" y="22266"/>
                    <a:pt x="8505" y="18353"/>
                  </a:cubicBezTo>
                  <a:cubicBezTo>
                    <a:pt x="12262" y="14733"/>
                    <a:pt x="16660" y="8606"/>
                    <a:pt x="16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2"/>
            <p:cNvSpPr/>
            <p:nvPr/>
          </p:nvSpPr>
          <p:spPr>
            <a:xfrm>
              <a:off x="5490139" y="3972034"/>
              <a:ext cx="151085" cy="235175"/>
            </a:xfrm>
            <a:custGeom>
              <a:avLst/>
              <a:gdLst/>
              <a:ahLst/>
              <a:cxnLst/>
              <a:rect l="l" t="t" r="r" b="b"/>
              <a:pathLst>
                <a:path w="7681" h="11956" extrusionOk="0">
                  <a:moveTo>
                    <a:pt x="3091" y="1"/>
                  </a:moveTo>
                  <a:cubicBezTo>
                    <a:pt x="1" y="1"/>
                    <a:pt x="1554" y="11955"/>
                    <a:pt x="1554" y="11955"/>
                  </a:cubicBezTo>
                  <a:cubicBezTo>
                    <a:pt x="1554" y="11955"/>
                    <a:pt x="7681" y="1873"/>
                    <a:pt x="3739" y="152"/>
                  </a:cubicBezTo>
                  <a:cubicBezTo>
                    <a:pt x="3503" y="49"/>
                    <a:pt x="3288" y="1"/>
                    <a:pt x="30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2"/>
            <p:cNvSpPr/>
            <p:nvPr/>
          </p:nvSpPr>
          <p:spPr>
            <a:xfrm>
              <a:off x="5504144" y="4183349"/>
              <a:ext cx="245344" cy="72917"/>
            </a:xfrm>
            <a:custGeom>
              <a:avLst/>
              <a:gdLst/>
              <a:ahLst/>
              <a:cxnLst/>
              <a:rect l="l" t="t" r="r" b="b"/>
              <a:pathLst>
                <a:path w="12473" h="3707" extrusionOk="0">
                  <a:moveTo>
                    <a:pt x="8509" y="0"/>
                  </a:moveTo>
                  <a:cubicBezTo>
                    <a:pt x="4951" y="0"/>
                    <a:pt x="0" y="1205"/>
                    <a:pt x="0" y="1205"/>
                  </a:cubicBezTo>
                  <a:cubicBezTo>
                    <a:pt x="0" y="1205"/>
                    <a:pt x="5366" y="3707"/>
                    <a:pt x="8951" y="3707"/>
                  </a:cubicBezTo>
                  <a:cubicBezTo>
                    <a:pt x="10428" y="3707"/>
                    <a:pt x="11602" y="3283"/>
                    <a:pt x="11975" y="2085"/>
                  </a:cubicBezTo>
                  <a:cubicBezTo>
                    <a:pt x="12472" y="488"/>
                    <a:pt x="10772" y="0"/>
                    <a:pt x="8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2"/>
            <p:cNvSpPr/>
            <p:nvPr/>
          </p:nvSpPr>
          <p:spPr>
            <a:xfrm>
              <a:off x="5532724" y="3887040"/>
              <a:ext cx="153603" cy="202621"/>
            </a:xfrm>
            <a:custGeom>
              <a:avLst/>
              <a:gdLst/>
              <a:ahLst/>
              <a:cxnLst/>
              <a:rect l="l" t="t" r="r" b="b"/>
              <a:pathLst>
                <a:path w="7809" h="10301" extrusionOk="0">
                  <a:moveTo>
                    <a:pt x="3766" y="1"/>
                  </a:moveTo>
                  <a:cubicBezTo>
                    <a:pt x="1" y="1"/>
                    <a:pt x="5953" y="10300"/>
                    <a:pt x="5953" y="10300"/>
                  </a:cubicBezTo>
                  <a:cubicBezTo>
                    <a:pt x="5953" y="10300"/>
                    <a:pt x="7809" y="181"/>
                    <a:pt x="3860" y="3"/>
                  </a:cubicBezTo>
                  <a:cubicBezTo>
                    <a:pt x="3828" y="2"/>
                    <a:pt x="3797" y="1"/>
                    <a:pt x="37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2"/>
            <p:cNvSpPr/>
            <p:nvPr/>
          </p:nvSpPr>
          <p:spPr>
            <a:xfrm>
              <a:off x="5611444" y="3842094"/>
              <a:ext cx="109719" cy="167628"/>
            </a:xfrm>
            <a:custGeom>
              <a:avLst/>
              <a:gdLst/>
              <a:ahLst/>
              <a:cxnLst/>
              <a:rect l="l" t="t" r="r" b="b"/>
              <a:pathLst>
                <a:path w="5578" h="8522" extrusionOk="0">
                  <a:moveTo>
                    <a:pt x="2695" y="0"/>
                  </a:moveTo>
                  <a:cubicBezTo>
                    <a:pt x="0" y="0"/>
                    <a:pt x="4806" y="8521"/>
                    <a:pt x="4806" y="8521"/>
                  </a:cubicBezTo>
                  <a:cubicBezTo>
                    <a:pt x="4806" y="8521"/>
                    <a:pt x="5577" y="123"/>
                    <a:pt x="2756" y="2"/>
                  </a:cubicBezTo>
                  <a:cubicBezTo>
                    <a:pt x="2735" y="1"/>
                    <a:pt x="2715" y="0"/>
                    <a:pt x="2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2"/>
            <p:cNvSpPr/>
            <p:nvPr/>
          </p:nvSpPr>
          <p:spPr>
            <a:xfrm>
              <a:off x="5652731" y="3766108"/>
              <a:ext cx="109719" cy="167765"/>
            </a:xfrm>
            <a:custGeom>
              <a:avLst/>
              <a:gdLst/>
              <a:ahLst/>
              <a:cxnLst/>
              <a:rect l="l" t="t" r="r" b="b"/>
              <a:pathLst>
                <a:path w="5578" h="8529" extrusionOk="0">
                  <a:moveTo>
                    <a:pt x="2696" y="0"/>
                  </a:moveTo>
                  <a:cubicBezTo>
                    <a:pt x="1" y="0"/>
                    <a:pt x="4807" y="8528"/>
                    <a:pt x="4807" y="8528"/>
                  </a:cubicBezTo>
                  <a:cubicBezTo>
                    <a:pt x="4807" y="8528"/>
                    <a:pt x="5578" y="123"/>
                    <a:pt x="2757" y="2"/>
                  </a:cubicBezTo>
                  <a:cubicBezTo>
                    <a:pt x="2736" y="1"/>
                    <a:pt x="2716" y="0"/>
                    <a:pt x="2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5760896" y="3746478"/>
              <a:ext cx="134012" cy="147781"/>
            </a:xfrm>
            <a:custGeom>
              <a:avLst/>
              <a:gdLst/>
              <a:ahLst/>
              <a:cxnLst/>
              <a:rect l="l" t="t" r="r" b="b"/>
              <a:pathLst>
                <a:path w="6813" h="7513" extrusionOk="0">
                  <a:moveTo>
                    <a:pt x="4439" y="0"/>
                  </a:moveTo>
                  <a:cubicBezTo>
                    <a:pt x="2619" y="0"/>
                    <a:pt x="0" y="7512"/>
                    <a:pt x="0" y="7512"/>
                  </a:cubicBezTo>
                  <a:cubicBezTo>
                    <a:pt x="0" y="7512"/>
                    <a:pt x="6813" y="2542"/>
                    <a:pt x="5042" y="336"/>
                  </a:cubicBezTo>
                  <a:cubicBezTo>
                    <a:pt x="4856" y="104"/>
                    <a:pt x="4653" y="0"/>
                    <a:pt x="44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5691776" y="3949256"/>
              <a:ext cx="190484" cy="96304"/>
            </a:xfrm>
            <a:custGeom>
              <a:avLst/>
              <a:gdLst/>
              <a:ahLst/>
              <a:cxnLst/>
              <a:rect l="l" t="t" r="r" b="b"/>
              <a:pathLst>
                <a:path w="9684" h="4896" extrusionOk="0">
                  <a:moveTo>
                    <a:pt x="8292" y="1"/>
                  </a:moveTo>
                  <a:cubicBezTo>
                    <a:pt x="5915" y="1"/>
                    <a:pt x="1" y="4895"/>
                    <a:pt x="1" y="4895"/>
                  </a:cubicBezTo>
                  <a:cubicBezTo>
                    <a:pt x="1" y="4895"/>
                    <a:pt x="9684" y="4059"/>
                    <a:pt x="9249" y="825"/>
                  </a:cubicBezTo>
                  <a:cubicBezTo>
                    <a:pt x="9171" y="240"/>
                    <a:pt x="8818" y="1"/>
                    <a:pt x="8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5741502" y="3863121"/>
              <a:ext cx="165385" cy="83519"/>
            </a:xfrm>
            <a:custGeom>
              <a:avLst/>
              <a:gdLst/>
              <a:ahLst/>
              <a:cxnLst/>
              <a:rect l="l" t="t" r="r" b="b"/>
              <a:pathLst>
                <a:path w="8408" h="4246" extrusionOk="0">
                  <a:moveTo>
                    <a:pt x="7200" y="1"/>
                  </a:moveTo>
                  <a:cubicBezTo>
                    <a:pt x="5131" y="1"/>
                    <a:pt x="1" y="4246"/>
                    <a:pt x="1" y="4246"/>
                  </a:cubicBezTo>
                  <a:cubicBezTo>
                    <a:pt x="1" y="4246"/>
                    <a:pt x="8407" y="3517"/>
                    <a:pt x="8035" y="719"/>
                  </a:cubicBezTo>
                  <a:cubicBezTo>
                    <a:pt x="7967" y="209"/>
                    <a:pt x="7658" y="1"/>
                    <a:pt x="7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5589394" y="4064856"/>
              <a:ext cx="227228" cy="87807"/>
            </a:xfrm>
            <a:custGeom>
              <a:avLst/>
              <a:gdLst/>
              <a:ahLst/>
              <a:cxnLst/>
              <a:rect l="l" t="t" r="r" b="b"/>
              <a:pathLst>
                <a:path w="11552" h="4464" extrusionOk="0">
                  <a:moveTo>
                    <a:pt x="10206" y="1"/>
                  </a:moveTo>
                  <a:cubicBezTo>
                    <a:pt x="7163" y="1"/>
                    <a:pt x="1" y="4431"/>
                    <a:pt x="1" y="4431"/>
                  </a:cubicBezTo>
                  <a:cubicBezTo>
                    <a:pt x="1" y="4431"/>
                    <a:pt x="635" y="4463"/>
                    <a:pt x="1606" y="4463"/>
                  </a:cubicBezTo>
                  <a:cubicBezTo>
                    <a:pt x="4776" y="4463"/>
                    <a:pt x="11536" y="4116"/>
                    <a:pt x="11547" y="1152"/>
                  </a:cubicBezTo>
                  <a:cubicBezTo>
                    <a:pt x="11552" y="326"/>
                    <a:pt x="11030" y="1"/>
                    <a:pt x="102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5705879" y="3655524"/>
              <a:ext cx="104212" cy="172860"/>
            </a:xfrm>
            <a:custGeom>
              <a:avLst/>
              <a:gdLst/>
              <a:ahLst/>
              <a:cxnLst/>
              <a:rect l="l" t="t" r="r" b="b"/>
              <a:pathLst>
                <a:path w="5298" h="8788" extrusionOk="0">
                  <a:moveTo>
                    <a:pt x="2291" y="1"/>
                  </a:moveTo>
                  <a:cubicBezTo>
                    <a:pt x="1" y="1"/>
                    <a:pt x="2984" y="8787"/>
                    <a:pt x="2984" y="8787"/>
                  </a:cubicBezTo>
                  <a:cubicBezTo>
                    <a:pt x="2984" y="8787"/>
                    <a:pt x="5298" y="676"/>
                    <a:pt x="2549" y="33"/>
                  </a:cubicBezTo>
                  <a:cubicBezTo>
                    <a:pt x="2456" y="11"/>
                    <a:pt x="2371" y="1"/>
                    <a:pt x="22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08" name="Google Shape;708;p22"/>
          <p:cNvGrpSpPr/>
          <p:nvPr/>
        </p:nvGrpSpPr>
        <p:grpSpPr>
          <a:xfrm flipH="1">
            <a:off x="481309" y="202897"/>
            <a:ext cx="495104" cy="448564"/>
            <a:chOff x="3346266" y="1265304"/>
            <a:chExt cx="227307" cy="205965"/>
          </a:xfrm>
        </p:grpSpPr>
        <p:sp>
          <p:nvSpPr>
            <p:cNvPr id="709" name="Google Shape;709;p22"/>
            <p:cNvSpPr/>
            <p:nvPr/>
          </p:nvSpPr>
          <p:spPr>
            <a:xfrm>
              <a:off x="3453291" y="1265304"/>
              <a:ext cx="96540" cy="85505"/>
            </a:xfrm>
            <a:custGeom>
              <a:avLst/>
              <a:gdLst/>
              <a:ahLst/>
              <a:cxnLst/>
              <a:rect l="l" t="t" r="r" b="b"/>
              <a:pathLst>
                <a:path w="4908" h="4347" extrusionOk="0">
                  <a:moveTo>
                    <a:pt x="2812" y="0"/>
                  </a:moveTo>
                  <a:cubicBezTo>
                    <a:pt x="2073" y="0"/>
                    <a:pt x="1329" y="308"/>
                    <a:pt x="844" y="869"/>
                  </a:cubicBezTo>
                  <a:cubicBezTo>
                    <a:pt x="501" y="1261"/>
                    <a:pt x="287" y="1755"/>
                    <a:pt x="165" y="2262"/>
                  </a:cubicBezTo>
                  <a:cubicBezTo>
                    <a:pt x="1" y="2933"/>
                    <a:pt x="1" y="3697"/>
                    <a:pt x="422" y="4247"/>
                  </a:cubicBezTo>
                  <a:lnTo>
                    <a:pt x="1665" y="4346"/>
                  </a:lnTo>
                  <a:cubicBezTo>
                    <a:pt x="2765" y="4182"/>
                    <a:pt x="3787" y="3555"/>
                    <a:pt x="4429" y="2648"/>
                  </a:cubicBezTo>
                  <a:cubicBezTo>
                    <a:pt x="4700" y="2269"/>
                    <a:pt x="4908" y="1812"/>
                    <a:pt x="4836" y="1354"/>
                  </a:cubicBezTo>
                  <a:cubicBezTo>
                    <a:pt x="4757" y="855"/>
                    <a:pt x="4344" y="454"/>
                    <a:pt x="3886" y="240"/>
                  </a:cubicBezTo>
                  <a:cubicBezTo>
                    <a:pt x="3552" y="78"/>
                    <a:pt x="3183" y="0"/>
                    <a:pt x="2812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22"/>
            <p:cNvSpPr/>
            <p:nvPr/>
          </p:nvSpPr>
          <p:spPr>
            <a:xfrm>
              <a:off x="3450360" y="1328858"/>
              <a:ext cx="123213" cy="97819"/>
            </a:xfrm>
            <a:custGeom>
              <a:avLst/>
              <a:gdLst/>
              <a:ahLst/>
              <a:cxnLst/>
              <a:rect l="l" t="t" r="r" b="b"/>
              <a:pathLst>
                <a:path w="6264" h="4973" extrusionOk="0">
                  <a:moveTo>
                    <a:pt x="3721" y="0"/>
                  </a:moveTo>
                  <a:cubicBezTo>
                    <a:pt x="2660" y="0"/>
                    <a:pt x="1594" y="482"/>
                    <a:pt x="921" y="1309"/>
                  </a:cubicBezTo>
                  <a:lnTo>
                    <a:pt x="1" y="2787"/>
                  </a:lnTo>
                  <a:cubicBezTo>
                    <a:pt x="201" y="3594"/>
                    <a:pt x="772" y="4308"/>
                    <a:pt x="1514" y="4672"/>
                  </a:cubicBezTo>
                  <a:cubicBezTo>
                    <a:pt x="1913" y="4871"/>
                    <a:pt x="2358" y="4972"/>
                    <a:pt x="2804" y="4972"/>
                  </a:cubicBezTo>
                  <a:cubicBezTo>
                    <a:pt x="3189" y="4972"/>
                    <a:pt x="3574" y="4896"/>
                    <a:pt x="3929" y="4744"/>
                  </a:cubicBezTo>
                  <a:cubicBezTo>
                    <a:pt x="4392" y="4536"/>
                    <a:pt x="4800" y="4216"/>
                    <a:pt x="5171" y="3858"/>
                  </a:cubicBezTo>
                  <a:cubicBezTo>
                    <a:pt x="5492" y="3537"/>
                    <a:pt x="5799" y="3188"/>
                    <a:pt x="5992" y="2773"/>
                  </a:cubicBezTo>
                  <a:cubicBezTo>
                    <a:pt x="6184" y="2358"/>
                    <a:pt x="6263" y="1880"/>
                    <a:pt x="6135" y="1438"/>
                  </a:cubicBezTo>
                  <a:cubicBezTo>
                    <a:pt x="5927" y="723"/>
                    <a:pt x="5214" y="259"/>
                    <a:pt x="4486" y="87"/>
                  </a:cubicBezTo>
                  <a:cubicBezTo>
                    <a:pt x="4235" y="29"/>
                    <a:pt x="3978" y="0"/>
                    <a:pt x="3721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1" name="Google Shape;711;p22"/>
            <p:cNvSpPr/>
            <p:nvPr/>
          </p:nvSpPr>
          <p:spPr>
            <a:xfrm>
              <a:off x="3372545" y="1368788"/>
              <a:ext cx="100160" cy="102481"/>
            </a:xfrm>
            <a:custGeom>
              <a:avLst/>
              <a:gdLst/>
              <a:ahLst/>
              <a:cxnLst/>
              <a:rect l="l" t="t" r="r" b="b"/>
              <a:pathLst>
                <a:path w="5092" h="5210" extrusionOk="0">
                  <a:moveTo>
                    <a:pt x="2306" y="1"/>
                  </a:moveTo>
                  <a:cubicBezTo>
                    <a:pt x="1564" y="271"/>
                    <a:pt x="892" y="779"/>
                    <a:pt x="500" y="1464"/>
                  </a:cubicBezTo>
                  <a:cubicBezTo>
                    <a:pt x="100" y="2150"/>
                    <a:pt x="1" y="3014"/>
                    <a:pt x="279" y="3756"/>
                  </a:cubicBezTo>
                  <a:cubicBezTo>
                    <a:pt x="565" y="4491"/>
                    <a:pt x="1250" y="5084"/>
                    <a:pt x="2035" y="5192"/>
                  </a:cubicBezTo>
                  <a:cubicBezTo>
                    <a:pt x="2124" y="5204"/>
                    <a:pt x="2212" y="5209"/>
                    <a:pt x="2301" y="5209"/>
                  </a:cubicBezTo>
                  <a:cubicBezTo>
                    <a:pt x="3026" y="5209"/>
                    <a:pt x="3739" y="4833"/>
                    <a:pt x="4250" y="4292"/>
                  </a:cubicBezTo>
                  <a:cubicBezTo>
                    <a:pt x="4748" y="3756"/>
                    <a:pt x="5091" y="3043"/>
                    <a:pt x="5091" y="2306"/>
                  </a:cubicBezTo>
                  <a:cubicBezTo>
                    <a:pt x="5084" y="1564"/>
                    <a:pt x="4714" y="822"/>
                    <a:pt x="4078" y="450"/>
                  </a:cubicBezTo>
                  <a:lnTo>
                    <a:pt x="2306" y="1"/>
                  </a:ln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2" name="Google Shape;712;p22"/>
            <p:cNvSpPr/>
            <p:nvPr/>
          </p:nvSpPr>
          <p:spPr>
            <a:xfrm>
              <a:off x="3346266" y="1329369"/>
              <a:ext cx="93728" cy="73999"/>
            </a:xfrm>
            <a:custGeom>
              <a:avLst/>
              <a:gdLst/>
              <a:ahLst/>
              <a:cxnLst/>
              <a:rect l="l" t="t" r="r" b="b"/>
              <a:pathLst>
                <a:path w="4765" h="3762" extrusionOk="0">
                  <a:moveTo>
                    <a:pt x="2979" y="0"/>
                  </a:moveTo>
                  <a:cubicBezTo>
                    <a:pt x="2770" y="0"/>
                    <a:pt x="2560" y="25"/>
                    <a:pt x="2357" y="68"/>
                  </a:cubicBezTo>
                  <a:cubicBezTo>
                    <a:pt x="1858" y="176"/>
                    <a:pt x="1380" y="397"/>
                    <a:pt x="965" y="704"/>
                  </a:cubicBezTo>
                  <a:cubicBezTo>
                    <a:pt x="643" y="954"/>
                    <a:pt x="352" y="1261"/>
                    <a:pt x="194" y="1633"/>
                  </a:cubicBezTo>
                  <a:cubicBezTo>
                    <a:pt x="29" y="2012"/>
                    <a:pt x="0" y="2454"/>
                    <a:pt x="172" y="2819"/>
                  </a:cubicBezTo>
                  <a:cubicBezTo>
                    <a:pt x="372" y="3232"/>
                    <a:pt x="787" y="3504"/>
                    <a:pt x="1222" y="3640"/>
                  </a:cubicBezTo>
                  <a:cubicBezTo>
                    <a:pt x="1491" y="3724"/>
                    <a:pt x="1770" y="3762"/>
                    <a:pt x="2051" y="3762"/>
                  </a:cubicBezTo>
                  <a:cubicBezTo>
                    <a:pt x="2464" y="3762"/>
                    <a:pt x="2880" y="3679"/>
                    <a:pt x="3272" y="3539"/>
                  </a:cubicBezTo>
                  <a:cubicBezTo>
                    <a:pt x="3850" y="3333"/>
                    <a:pt x="4429" y="2954"/>
                    <a:pt x="4600" y="2361"/>
                  </a:cubicBezTo>
                  <a:lnTo>
                    <a:pt x="4765" y="1105"/>
                  </a:lnTo>
                  <a:cubicBezTo>
                    <a:pt x="4607" y="654"/>
                    <a:pt x="4221" y="305"/>
                    <a:pt x="3771" y="133"/>
                  </a:cubicBezTo>
                  <a:cubicBezTo>
                    <a:pt x="3518" y="41"/>
                    <a:pt x="3249" y="0"/>
                    <a:pt x="2979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22"/>
            <p:cNvSpPr/>
            <p:nvPr/>
          </p:nvSpPr>
          <p:spPr>
            <a:xfrm>
              <a:off x="3382361" y="1274962"/>
              <a:ext cx="105943" cy="90659"/>
            </a:xfrm>
            <a:custGeom>
              <a:avLst/>
              <a:gdLst/>
              <a:ahLst/>
              <a:cxnLst/>
              <a:rect l="l" t="t" r="r" b="b"/>
              <a:pathLst>
                <a:path w="5386" h="4609" extrusionOk="0">
                  <a:moveTo>
                    <a:pt x="3027" y="0"/>
                  </a:moveTo>
                  <a:cubicBezTo>
                    <a:pt x="2544" y="0"/>
                    <a:pt x="2062" y="114"/>
                    <a:pt x="1636" y="342"/>
                  </a:cubicBezTo>
                  <a:cubicBezTo>
                    <a:pt x="923" y="714"/>
                    <a:pt x="373" y="1377"/>
                    <a:pt x="152" y="2148"/>
                  </a:cubicBezTo>
                  <a:cubicBezTo>
                    <a:pt x="37" y="2514"/>
                    <a:pt x="1" y="2913"/>
                    <a:pt x="116" y="3278"/>
                  </a:cubicBezTo>
                  <a:cubicBezTo>
                    <a:pt x="301" y="3898"/>
                    <a:pt x="887" y="4334"/>
                    <a:pt x="1507" y="4498"/>
                  </a:cubicBezTo>
                  <a:cubicBezTo>
                    <a:pt x="1795" y="4578"/>
                    <a:pt x="2092" y="4608"/>
                    <a:pt x="2391" y="4608"/>
                  </a:cubicBezTo>
                  <a:cubicBezTo>
                    <a:pt x="2738" y="4608"/>
                    <a:pt x="3087" y="4567"/>
                    <a:pt x="3429" y="4514"/>
                  </a:cubicBezTo>
                  <a:lnTo>
                    <a:pt x="4836" y="3071"/>
                  </a:lnTo>
                  <a:cubicBezTo>
                    <a:pt x="5122" y="2442"/>
                    <a:pt x="5386" y="1720"/>
                    <a:pt x="5115" y="1086"/>
                  </a:cubicBezTo>
                  <a:cubicBezTo>
                    <a:pt x="4914" y="621"/>
                    <a:pt x="4450" y="315"/>
                    <a:pt x="3972" y="150"/>
                  </a:cubicBezTo>
                  <a:cubicBezTo>
                    <a:pt x="3667" y="50"/>
                    <a:pt x="3347" y="0"/>
                    <a:pt x="3027" y="0"/>
                  </a:cubicBezTo>
                  <a:close/>
                </a:path>
              </a:pathLst>
            </a:custGeom>
            <a:solidFill>
              <a:srgbClr val="FD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2"/>
            <p:cNvSpPr/>
            <p:nvPr/>
          </p:nvSpPr>
          <p:spPr>
            <a:xfrm>
              <a:off x="3470148" y="1346167"/>
              <a:ext cx="72091" cy="10681"/>
            </a:xfrm>
            <a:custGeom>
              <a:avLst/>
              <a:gdLst/>
              <a:ahLst/>
              <a:cxnLst/>
              <a:rect l="l" t="t" r="r" b="b"/>
              <a:pathLst>
                <a:path w="3665" h="543" extrusionOk="0">
                  <a:moveTo>
                    <a:pt x="2380" y="1"/>
                  </a:moveTo>
                  <a:cubicBezTo>
                    <a:pt x="2314" y="1"/>
                    <a:pt x="2251" y="1"/>
                    <a:pt x="2186" y="8"/>
                  </a:cubicBezTo>
                  <a:cubicBezTo>
                    <a:pt x="1951" y="8"/>
                    <a:pt x="1715" y="21"/>
                    <a:pt x="1480" y="57"/>
                  </a:cubicBezTo>
                  <a:cubicBezTo>
                    <a:pt x="1243" y="86"/>
                    <a:pt x="1015" y="129"/>
                    <a:pt x="787" y="186"/>
                  </a:cubicBezTo>
                  <a:cubicBezTo>
                    <a:pt x="551" y="251"/>
                    <a:pt x="330" y="328"/>
                    <a:pt x="109" y="422"/>
                  </a:cubicBezTo>
                  <a:cubicBezTo>
                    <a:pt x="80" y="436"/>
                    <a:pt x="52" y="450"/>
                    <a:pt x="23" y="465"/>
                  </a:cubicBezTo>
                  <a:cubicBezTo>
                    <a:pt x="1" y="472"/>
                    <a:pt x="1" y="499"/>
                    <a:pt x="9" y="522"/>
                  </a:cubicBezTo>
                  <a:cubicBezTo>
                    <a:pt x="16" y="535"/>
                    <a:pt x="30" y="542"/>
                    <a:pt x="44" y="542"/>
                  </a:cubicBezTo>
                  <a:cubicBezTo>
                    <a:pt x="52" y="542"/>
                    <a:pt x="59" y="535"/>
                    <a:pt x="66" y="535"/>
                  </a:cubicBezTo>
                  <a:cubicBezTo>
                    <a:pt x="280" y="436"/>
                    <a:pt x="501" y="357"/>
                    <a:pt x="729" y="294"/>
                  </a:cubicBezTo>
                  <a:cubicBezTo>
                    <a:pt x="959" y="229"/>
                    <a:pt x="1187" y="179"/>
                    <a:pt x="1415" y="150"/>
                  </a:cubicBezTo>
                  <a:cubicBezTo>
                    <a:pt x="1644" y="114"/>
                    <a:pt x="1872" y="100"/>
                    <a:pt x="2109" y="93"/>
                  </a:cubicBezTo>
                  <a:cubicBezTo>
                    <a:pt x="2194" y="86"/>
                    <a:pt x="2287" y="86"/>
                    <a:pt x="2380" y="86"/>
                  </a:cubicBezTo>
                  <a:cubicBezTo>
                    <a:pt x="2522" y="86"/>
                    <a:pt x="2673" y="93"/>
                    <a:pt x="2815" y="100"/>
                  </a:cubicBezTo>
                  <a:cubicBezTo>
                    <a:pt x="3058" y="107"/>
                    <a:pt x="3293" y="122"/>
                    <a:pt x="3536" y="143"/>
                  </a:cubicBezTo>
                  <a:cubicBezTo>
                    <a:pt x="3566" y="150"/>
                    <a:pt x="3593" y="150"/>
                    <a:pt x="3622" y="150"/>
                  </a:cubicBezTo>
                  <a:lnTo>
                    <a:pt x="3629" y="150"/>
                  </a:lnTo>
                  <a:cubicBezTo>
                    <a:pt x="3651" y="150"/>
                    <a:pt x="3665" y="129"/>
                    <a:pt x="3665" y="107"/>
                  </a:cubicBezTo>
                  <a:cubicBezTo>
                    <a:pt x="3665" y="86"/>
                    <a:pt x="3651" y="71"/>
                    <a:pt x="3622" y="64"/>
                  </a:cubicBezTo>
                  <a:cubicBezTo>
                    <a:pt x="3379" y="44"/>
                    <a:pt x="3144" y="28"/>
                    <a:pt x="2901" y="14"/>
                  </a:cubicBezTo>
                  <a:cubicBezTo>
                    <a:pt x="2722" y="8"/>
                    <a:pt x="2551" y="1"/>
                    <a:pt x="238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3468909" y="1368080"/>
              <a:ext cx="53955" cy="12943"/>
            </a:xfrm>
            <a:custGeom>
              <a:avLst/>
              <a:gdLst/>
              <a:ahLst/>
              <a:cxnLst/>
              <a:rect l="l" t="t" r="r" b="b"/>
              <a:pathLst>
                <a:path w="2743" h="658" extrusionOk="0">
                  <a:moveTo>
                    <a:pt x="50" y="1"/>
                  </a:moveTo>
                  <a:cubicBezTo>
                    <a:pt x="21" y="1"/>
                    <a:pt x="0" y="21"/>
                    <a:pt x="7" y="44"/>
                  </a:cubicBezTo>
                  <a:cubicBezTo>
                    <a:pt x="7" y="64"/>
                    <a:pt x="21" y="86"/>
                    <a:pt x="50" y="86"/>
                  </a:cubicBezTo>
                  <a:cubicBezTo>
                    <a:pt x="221" y="86"/>
                    <a:pt x="400" y="100"/>
                    <a:pt x="578" y="114"/>
                  </a:cubicBezTo>
                  <a:cubicBezTo>
                    <a:pt x="758" y="136"/>
                    <a:pt x="921" y="157"/>
                    <a:pt x="1092" y="186"/>
                  </a:cubicBezTo>
                  <a:cubicBezTo>
                    <a:pt x="1272" y="215"/>
                    <a:pt x="1443" y="251"/>
                    <a:pt x="1615" y="294"/>
                  </a:cubicBezTo>
                  <a:cubicBezTo>
                    <a:pt x="1786" y="343"/>
                    <a:pt x="1958" y="386"/>
                    <a:pt x="2120" y="443"/>
                  </a:cubicBezTo>
                  <a:cubicBezTo>
                    <a:pt x="2292" y="499"/>
                    <a:pt x="2456" y="565"/>
                    <a:pt x="2621" y="628"/>
                  </a:cubicBezTo>
                  <a:cubicBezTo>
                    <a:pt x="2635" y="637"/>
                    <a:pt x="2657" y="650"/>
                    <a:pt x="2677" y="657"/>
                  </a:cubicBezTo>
                  <a:lnTo>
                    <a:pt x="2700" y="657"/>
                  </a:lnTo>
                  <a:cubicBezTo>
                    <a:pt x="2713" y="657"/>
                    <a:pt x="2729" y="657"/>
                    <a:pt x="2736" y="643"/>
                  </a:cubicBezTo>
                  <a:cubicBezTo>
                    <a:pt x="2742" y="621"/>
                    <a:pt x="2742" y="594"/>
                    <a:pt x="2720" y="578"/>
                  </a:cubicBezTo>
                  <a:cubicBezTo>
                    <a:pt x="2549" y="508"/>
                    <a:pt x="2386" y="443"/>
                    <a:pt x="2215" y="386"/>
                  </a:cubicBezTo>
                  <a:cubicBezTo>
                    <a:pt x="2050" y="328"/>
                    <a:pt x="1879" y="278"/>
                    <a:pt x="1707" y="229"/>
                  </a:cubicBezTo>
                  <a:cubicBezTo>
                    <a:pt x="1529" y="186"/>
                    <a:pt x="1358" y="150"/>
                    <a:pt x="1186" y="114"/>
                  </a:cubicBezTo>
                  <a:cubicBezTo>
                    <a:pt x="1006" y="86"/>
                    <a:pt x="828" y="57"/>
                    <a:pt x="650" y="37"/>
                  </a:cubicBezTo>
                  <a:cubicBezTo>
                    <a:pt x="472" y="21"/>
                    <a:pt x="293" y="8"/>
                    <a:pt x="115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3461178" y="1370302"/>
              <a:ext cx="31216" cy="36567"/>
            </a:xfrm>
            <a:custGeom>
              <a:avLst/>
              <a:gdLst/>
              <a:ahLst/>
              <a:cxnLst/>
              <a:rect l="l" t="t" r="r" b="b"/>
              <a:pathLst>
                <a:path w="1587" h="1859" extrusionOk="0">
                  <a:moveTo>
                    <a:pt x="50" y="1"/>
                  </a:moveTo>
                  <a:cubicBezTo>
                    <a:pt x="37" y="1"/>
                    <a:pt x="28" y="9"/>
                    <a:pt x="21" y="16"/>
                  </a:cubicBezTo>
                  <a:cubicBezTo>
                    <a:pt x="1" y="37"/>
                    <a:pt x="1" y="59"/>
                    <a:pt x="21" y="80"/>
                  </a:cubicBezTo>
                  <a:cubicBezTo>
                    <a:pt x="114" y="194"/>
                    <a:pt x="215" y="309"/>
                    <a:pt x="308" y="422"/>
                  </a:cubicBezTo>
                  <a:cubicBezTo>
                    <a:pt x="407" y="537"/>
                    <a:pt x="500" y="652"/>
                    <a:pt x="601" y="765"/>
                  </a:cubicBezTo>
                  <a:cubicBezTo>
                    <a:pt x="693" y="880"/>
                    <a:pt x="793" y="995"/>
                    <a:pt x="885" y="1115"/>
                  </a:cubicBezTo>
                  <a:cubicBezTo>
                    <a:pt x="986" y="1230"/>
                    <a:pt x="1079" y="1345"/>
                    <a:pt x="1178" y="1458"/>
                  </a:cubicBezTo>
                  <a:cubicBezTo>
                    <a:pt x="1279" y="1572"/>
                    <a:pt x="1372" y="1687"/>
                    <a:pt x="1471" y="1800"/>
                  </a:cubicBezTo>
                  <a:cubicBezTo>
                    <a:pt x="1478" y="1816"/>
                    <a:pt x="1494" y="1830"/>
                    <a:pt x="1507" y="1843"/>
                  </a:cubicBezTo>
                  <a:cubicBezTo>
                    <a:pt x="1514" y="1852"/>
                    <a:pt x="1521" y="1859"/>
                    <a:pt x="1536" y="1859"/>
                  </a:cubicBezTo>
                  <a:cubicBezTo>
                    <a:pt x="1543" y="1859"/>
                    <a:pt x="1557" y="1852"/>
                    <a:pt x="1564" y="1843"/>
                  </a:cubicBezTo>
                  <a:cubicBezTo>
                    <a:pt x="1586" y="1823"/>
                    <a:pt x="1579" y="1800"/>
                    <a:pt x="1564" y="1787"/>
                  </a:cubicBezTo>
                  <a:cubicBezTo>
                    <a:pt x="1471" y="1665"/>
                    <a:pt x="1372" y="1552"/>
                    <a:pt x="1271" y="1437"/>
                  </a:cubicBezTo>
                  <a:cubicBezTo>
                    <a:pt x="1178" y="1322"/>
                    <a:pt x="1079" y="1209"/>
                    <a:pt x="986" y="1094"/>
                  </a:cubicBezTo>
                  <a:cubicBezTo>
                    <a:pt x="885" y="979"/>
                    <a:pt x="793" y="866"/>
                    <a:pt x="693" y="752"/>
                  </a:cubicBezTo>
                  <a:cubicBezTo>
                    <a:pt x="601" y="637"/>
                    <a:pt x="500" y="515"/>
                    <a:pt x="407" y="402"/>
                  </a:cubicBezTo>
                  <a:cubicBezTo>
                    <a:pt x="308" y="287"/>
                    <a:pt x="215" y="172"/>
                    <a:pt x="114" y="59"/>
                  </a:cubicBezTo>
                  <a:cubicBezTo>
                    <a:pt x="100" y="44"/>
                    <a:pt x="93" y="30"/>
                    <a:pt x="80" y="16"/>
                  </a:cubicBezTo>
                  <a:cubicBezTo>
                    <a:pt x="71" y="9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3424100" y="1372840"/>
              <a:ext cx="10838" cy="6766"/>
            </a:xfrm>
            <a:custGeom>
              <a:avLst/>
              <a:gdLst/>
              <a:ahLst/>
              <a:cxnLst/>
              <a:rect l="l" t="t" r="r" b="b"/>
              <a:pathLst>
                <a:path w="551" h="344" extrusionOk="0">
                  <a:moveTo>
                    <a:pt x="479" y="0"/>
                  </a:moveTo>
                  <a:cubicBezTo>
                    <a:pt x="307" y="101"/>
                    <a:pt x="150" y="215"/>
                    <a:pt x="1" y="343"/>
                  </a:cubicBezTo>
                  <a:cubicBezTo>
                    <a:pt x="100" y="300"/>
                    <a:pt x="199" y="251"/>
                    <a:pt x="300" y="201"/>
                  </a:cubicBezTo>
                  <a:cubicBezTo>
                    <a:pt x="307" y="194"/>
                    <a:pt x="314" y="194"/>
                    <a:pt x="321" y="194"/>
                  </a:cubicBezTo>
                  <a:lnTo>
                    <a:pt x="336" y="194"/>
                  </a:lnTo>
                  <a:cubicBezTo>
                    <a:pt x="371" y="165"/>
                    <a:pt x="422" y="137"/>
                    <a:pt x="465" y="115"/>
                  </a:cubicBezTo>
                  <a:cubicBezTo>
                    <a:pt x="479" y="101"/>
                    <a:pt x="499" y="86"/>
                    <a:pt x="522" y="79"/>
                  </a:cubicBezTo>
                  <a:cubicBezTo>
                    <a:pt x="542" y="65"/>
                    <a:pt x="551" y="36"/>
                    <a:pt x="535" y="23"/>
                  </a:cubicBezTo>
                  <a:cubicBezTo>
                    <a:pt x="528" y="9"/>
                    <a:pt x="515" y="0"/>
                    <a:pt x="499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396700" y="1398962"/>
              <a:ext cx="13926" cy="25040"/>
            </a:xfrm>
            <a:custGeom>
              <a:avLst/>
              <a:gdLst/>
              <a:ahLst/>
              <a:cxnLst/>
              <a:rect l="l" t="t" r="r" b="b"/>
              <a:pathLst>
                <a:path w="708" h="1273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65" y="16"/>
                    <a:pt x="622" y="30"/>
                    <a:pt x="586" y="43"/>
                  </a:cubicBezTo>
                  <a:cubicBezTo>
                    <a:pt x="487" y="201"/>
                    <a:pt x="401" y="366"/>
                    <a:pt x="322" y="537"/>
                  </a:cubicBezTo>
                  <a:cubicBezTo>
                    <a:pt x="221" y="729"/>
                    <a:pt x="136" y="930"/>
                    <a:pt x="43" y="1137"/>
                  </a:cubicBezTo>
                  <a:cubicBezTo>
                    <a:pt x="29" y="1157"/>
                    <a:pt x="22" y="1187"/>
                    <a:pt x="7" y="1209"/>
                  </a:cubicBezTo>
                  <a:cubicBezTo>
                    <a:pt x="0" y="1229"/>
                    <a:pt x="0" y="1259"/>
                    <a:pt x="22" y="1265"/>
                  </a:cubicBezTo>
                  <a:cubicBezTo>
                    <a:pt x="29" y="1272"/>
                    <a:pt x="36" y="1272"/>
                    <a:pt x="43" y="1272"/>
                  </a:cubicBezTo>
                  <a:cubicBezTo>
                    <a:pt x="65" y="1272"/>
                    <a:pt x="79" y="1265"/>
                    <a:pt x="86" y="1252"/>
                  </a:cubicBezTo>
                  <a:cubicBezTo>
                    <a:pt x="172" y="1051"/>
                    <a:pt x="264" y="851"/>
                    <a:pt x="358" y="652"/>
                  </a:cubicBezTo>
                  <a:cubicBezTo>
                    <a:pt x="458" y="458"/>
                    <a:pt x="557" y="258"/>
                    <a:pt x="665" y="73"/>
                  </a:cubicBezTo>
                  <a:cubicBezTo>
                    <a:pt x="679" y="43"/>
                    <a:pt x="693" y="23"/>
                    <a:pt x="70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408227" y="1381003"/>
              <a:ext cx="16877" cy="18824"/>
            </a:xfrm>
            <a:custGeom>
              <a:avLst/>
              <a:gdLst/>
              <a:ahLst/>
              <a:cxnLst/>
              <a:rect l="l" t="t" r="r" b="b"/>
              <a:pathLst>
                <a:path w="858" h="957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78" y="43"/>
                    <a:pt x="700" y="79"/>
                    <a:pt x="621" y="115"/>
                  </a:cubicBezTo>
                  <a:lnTo>
                    <a:pt x="614" y="115"/>
                  </a:lnTo>
                  <a:cubicBezTo>
                    <a:pt x="544" y="194"/>
                    <a:pt x="472" y="279"/>
                    <a:pt x="406" y="357"/>
                  </a:cubicBezTo>
                  <a:cubicBezTo>
                    <a:pt x="271" y="521"/>
                    <a:pt x="158" y="686"/>
                    <a:pt x="50" y="864"/>
                  </a:cubicBezTo>
                  <a:cubicBezTo>
                    <a:pt x="36" y="893"/>
                    <a:pt x="14" y="929"/>
                    <a:pt x="0" y="956"/>
                  </a:cubicBezTo>
                  <a:cubicBezTo>
                    <a:pt x="36" y="943"/>
                    <a:pt x="79" y="929"/>
                    <a:pt x="122" y="914"/>
                  </a:cubicBezTo>
                  <a:cubicBezTo>
                    <a:pt x="165" y="843"/>
                    <a:pt x="208" y="778"/>
                    <a:pt x="251" y="708"/>
                  </a:cubicBezTo>
                  <a:cubicBezTo>
                    <a:pt x="278" y="672"/>
                    <a:pt x="307" y="629"/>
                    <a:pt x="336" y="593"/>
                  </a:cubicBezTo>
                  <a:cubicBezTo>
                    <a:pt x="350" y="571"/>
                    <a:pt x="364" y="550"/>
                    <a:pt x="379" y="528"/>
                  </a:cubicBezTo>
                  <a:cubicBezTo>
                    <a:pt x="386" y="521"/>
                    <a:pt x="393" y="514"/>
                    <a:pt x="400" y="501"/>
                  </a:cubicBezTo>
                  <a:cubicBezTo>
                    <a:pt x="400" y="501"/>
                    <a:pt x="406" y="494"/>
                    <a:pt x="406" y="485"/>
                  </a:cubicBezTo>
                  <a:cubicBezTo>
                    <a:pt x="415" y="485"/>
                    <a:pt x="415" y="485"/>
                    <a:pt x="415" y="478"/>
                  </a:cubicBezTo>
                  <a:lnTo>
                    <a:pt x="422" y="478"/>
                  </a:lnTo>
                  <a:cubicBezTo>
                    <a:pt x="535" y="322"/>
                    <a:pt x="672" y="178"/>
                    <a:pt x="808" y="43"/>
                  </a:cubicBezTo>
                  <a:cubicBezTo>
                    <a:pt x="828" y="29"/>
                    <a:pt x="844" y="14"/>
                    <a:pt x="857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422409" y="1380019"/>
              <a:ext cx="20260" cy="47346"/>
            </a:xfrm>
            <a:custGeom>
              <a:avLst/>
              <a:gdLst/>
              <a:ahLst/>
              <a:cxnLst/>
              <a:rect l="l" t="t" r="r" b="b"/>
              <a:pathLst>
                <a:path w="1030" h="2407" extrusionOk="0">
                  <a:moveTo>
                    <a:pt x="971" y="0"/>
                  </a:moveTo>
                  <a:cubicBezTo>
                    <a:pt x="964" y="0"/>
                    <a:pt x="957" y="0"/>
                    <a:pt x="950" y="7"/>
                  </a:cubicBezTo>
                  <a:cubicBezTo>
                    <a:pt x="829" y="93"/>
                    <a:pt x="729" y="215"/>
                    <a:pt x="650" y="343"/>
                  </a:cubicBezTo>
                  <a:cubicBezTo>
                    <a:pt x="565" y="472"/>
                    <a:pt x="508" y="614"/>
                    <a:pt x="450" y="749"/>
                  </a:cubicBezTo>
                  <a:cubicBezTo>
                    <a:pt x="386" y="914"/>
                    <a:pt x="328" y="1085"/>
                    <a:pt x="272" y="1250"/>
                  </a:cubicBezTo>
                  <a:cubicBezTo>
                    <a:pt x="215" y="1421"/>
                    <a:pt x="172" y="1593"/>
                    <a:pt x="129" y="1764"/>
                  </a:cubicBezTo>
                  <a:cubicBezTo>
                    <a:pt x="87" y="1935"/>
                    <a:pt x="44" y="2107"/>
                    <a:pt x="15" y="2285"/>
                  </a:cubicBezTo>
                  <a:cubicBezTo>
                    <a:pt x="8" y="2307"/>
                    <a:pt x="8" y="2328"/>
                    <a:pt x="1" y="2350"/>
                  </a:cubicBezTo>
                  <a:cubicBezTo>
                    <a:pt x="1" y="2371"/>
                    <a:pt x="8" y="2400"/>
                    <a:pt x="28" y="2400"/>
                  </a:cubicBezTo>
                  <a:cubicBezTo>
                    <a:pt x="37" y="2407"/>
                    <a:pt x="37" y="2407"/>
                    <a:pt x="44" y="2407"/>
                  </a:cubicBezTo>
                  <a:cubicBezTo>
                    <a:pt x="57" y="2407"/>
                    <a:pt x="80" y="2393"/>
                    <a:pt x="87" y="2371"/>
                  </a:cubicBezTo>
                  <a:cubicBezTo>
                    <a:pt x="114" y="2199"/>
                    <a:pt x="150" y="2028"/>
                    <a:pt x="193" y="1857"/>
                  </a:cubicBezTo>
                  <a:cubicBezTo>
                    <a:pt x="236" y="1685"/>
                    <a:pt x="278" y="1514"/>
                    <a:pt x="328" y="1342"/>
                  </a:cubicBezTo>
                  <a:cubicBezTo>
                    <a:pt x="386" y="1178"/>
                    <a:pt x="443" y="1006"/>
                    <a:pt x="508" y="844"/>
                  </a:cubicBezTo>
                  <a:cubicBezTo>
                    <a:pt x="522" y="808"/>
                    <a:pt x="536" y="772"/>
                    <a:pt x="551" y="736"/>
                  </a:cubicBezTo>
                  <a:cubicBezTo>
                    <a:pt x="551" y="729"/>
                    <a:pt x="558" y="722"/>
                    <a:pt x="558" y="715"/>
                  </a:cubicBezTo>
                  <a:cubicBezTo>
                    <a:pt x="558" y="707"/>
                    <a:pt x="565" y="707"/>
                    <a:pt x="565" y="700"/>
                  </a:cubicBezTo>
                  <a:lnTo>
                    <a:pt x="565" y="693"/>
                  </a:lnTo>
                  <a:cubicBezTo>
                    <a:pt x="572" y="672"/>
                    <a:pt x="578" y="657"/>
                    <a:pt x="585" y="643"/>
                  </a:cubicBezTo>
                  <a:cubicBezTo>
                    <a:pt x="621" y="571"/>
                    <a:pt x="650" y="508"/>
                    <a:pt x="686" y="443"/>
                  </a:cubicBezTo>
                  <a:cubicBezTo>
                    <a:pt x="707" y="407"/>
                    <a:pt x="729" y="379"/>
                    <a:pt x="750" y="350"/>
                  </a:cubicBezTo>
                  <a:cubicBezTo>
                    <a:pt x="757" y="329"/>
                    <a:pt x="765" y="314"/>
                    <a:pt x="779" y="300"/>
                  </a:cubicBezTo>
                  <a:cubicBezTo>
                    <a:pt x="786" y="293"/>
                    <a:pt x="786" y="287"/>
                    <a:pt x="793" y="278"/>
                  </a:cubicBezTo>
                  <a:lnTo>
                    <a:pt x="799" y="271"/>
                  </a:lnTo>
                  <a:lnTo>
                    <a:pt x="808" y="264"/>
                  </a:lnTo>
                  <a:cubicBezTo>
                    <a:pt x="851" y="208"/>
                    <a:pt x="901" y="158"/>
                    <a:pt x="957" y="107"/>
                  </a:cubicBezTo>
                  <a:cubicBezTo>
                    <a:pt x="964" y="107"/>
                    <a:pt x="964" y="100"/>
                    <a:pt x="971" y="100"/>
                  </a:cubicBezTo>
                  <a:lnTo>
                    <a:pt x="979" y="93"/>
                  </a:lnTo>
                  <a:lnTo>
                    <a:pt x="986" y="86"/>
                  </a:lnTo>
                  <a:lnTo>
                    <a:pt x="993" y="79"/>
                  </a:lnTo>
                  <a:cubicBezTo>
                    <a:pt x="1014" y="64"/>
                    <a:pt x="1029" y="43"/>
                    <a:pt x="1014" y="21"/>
                  </a:cubicBezTo>
                  <a:cubicBezTo>
                    <a:pt x="1007" y="7"/>
                    <a:pt x="986" y="0"/>
                    <a:pt x="97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3449081" y="1381711"/>
              <a:ext cx="5508" cy="34127"/>
            </a:xfrm>
            <a:custGeom>
              <a:avLst/>
              <a:gdLst/>
              <a:ahLst/>
              <a:cxnLst/>
              <a:rect l="l" t="t" r="r" b="b"/>
              <a:pathLst>
                <a:path w="280" h="1735" extrusionOk="0">
                  <a:moveTo>
                    <a:pt x="43" y="0"/>
                  </a:moveTo>
                  <a:cubicBezTo>
                    <a:pt x="43" y="0"/>
                    <a:pt x="37" y="0"/>
                    <a:pt x="37" y="7"/>
                  </a:cubicBezTo>
                  <a:cubicBezTo>
                    <a:pt x="16" y="14"/>
                    <a:pt x="1" y="36"/>
                    <a:pt x="9" y="57"/>
                  </a:cubicBezTo>
                  <a:cubicBezTo>
                    <a:pt x="30" y="165"/>
                    <a:pt x="52" y="271"/>
                    <a:pt x="66" y="372"/>
                  </a:cubicBezTo>
                  <a:cubicBezTo>
                    <a:pt x="86" y="478"/>
                    <a:pt x="102" y="586"/>
                    <a:pt x="122" y="693"/>
                  </a:cubicBezTo>
                  <a:lnTo>
                    <a:pt x="122" y="706"/>
                  </a:lnTo>
                  <a:lnTo>
                    <a:pt x="122" y="729"/>
                  </a:lnTo>
                  <a:cubicBezTo>
                    <a:pt x="122" y="742"/>
                    <a:pt x="129" y="749"/>
                    <a:pt x="129" y="765"/>
                  </a:cubicBezTo>
                  <a:cubicBezTo>
                    <a:pt x="129" y="792"/>
                    <a:pt x="138" y="821"/>
                    <a:pt x="138" y="850"/>
                  </a:cubicBezTo>
                  <a:cubicBezTo>
                    <a:pt x="144" y="900"/>
                    <a:pt x="151" y="956"/>
                    <a:pt x="158" y="1006"/>
                  </a:cubicBezTo>
                  <a:cubicBezTo>
                    <a:pt x="165" y="1114"/>
                    <a:pt x="172" y="1220"/>
                    <a:pt x="180" y="1328"/>
                  </a:cubicBezTo>
                  <a:cubicBezTo>
                    <a:pt x="187" y="1443"/>
                    <a:pt x="187" y="1549"/>
                    <a:pt x="194" y="1657"/>
                  </a:cubicBezTo>
                  <a:lnTo>
                    <a:pt x="194" y="1692"/>
                  </a:lnTo>
                  <a:cubicBezTo>
                    <a:pt x="194" y="1721"/>
                    <a:pt x="208" y="1735"/>
                    <a:pt x="230" y="1735"/>
                  </a:cubicBezTo>
                  <a:lnTo>
                    <a:pt x="237" y="1735"/>
                  </a:lnTo>
                  <a:cubicBezTo>
                    <a:pt x="258" y="1735"/>
                    <a:pt x="280" y="1721"/>
                    <a:pt x="280" y="1692"/>
                  </a:cubicBezTo>
                  <a:cubicBezTo>
                    <a:pt x="273" y="1585"/>
                    <a:pt x="273" y="1477"/>
                    <a:pt x="266" y="1371"/>
                  </a:cubicBezTo>
                  <a:cubicBezTo>
                    <a:pt x="258" y="1263"/>
                    <a:pt x="251" y="1150"/>
                    <a:pt x="244" y="1042"/>
                  </a:cubicBezTo>
                  <a:cubicBezTo>
                    <a:pt x="237" y="936"/>
                    <a:pt x="223" y="828"/>
                    <a:pt x="208" y="722"/>
                  </a:cubicBezTo>
                  <a:cubicBezTo>
                    <a:pt x="194" y="614"/>
                    <a:pt x="180" y="501"/>
                    <a:pt x="158" y="393"/>
                  </a:cubicBezTo>
                  <a:cubicBezTo>
                    <a:pt x="138" y="286"/>
                    <a:pt x="122" y="178"/>
                    <a:pt x="95" y="72"/>
                  </a:cubicBezTo>
                  <a:cubicBezTo>
                    <a:pt x="95" y="57"/>
                    <a:pt x="95" y="50"/>
                    <a:pt x="86" y="36"/>
                  </a:cubicBezTo>
                  <a:cubicBezTo>
                    <a:pt x="86" y="14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3484645" y="1271874"/>
              <a:ext cx="28246" cy="32711"/>
            </a:xfrm>
            <a:custGeom>
              <a:avLst/>
              <a:gdLst/>
              <a:ahLst/>
              <a:cxnLst/>
              <a:rect l="l" t="t" r="r" b="b"/>
              <a:pathLst>
                <a:path w="1436" h="1663" extrusionOk="0">
                  <a:moveTo>
                    <a:pt x="1392" y="0"/>
                  </a:moveTo>
                  <a:cubicBezTo>
                    <a:pt x="1379" y="0"/>
                    <a:pt x="1372" y="7"/>
                    <a:pt x="1356" y="14"/>
                  </a:cubicBezTo>
                  <a:cubicBezTo>
                    <a:pt x="1158" y="185"/>
                    <a:pt x="964" y="370"/>
                    <a:pt x="786" y="571"/>
                  </a:cubicBezTo>
                  <a:cubicBezTo>
                    <a:pt x="592" y="772"/>
                    <a:pt x="414" y="986"/>
                    <a:pt x="242" y="1207"/>
                  </a:cubicBezTo>
                  <a:cubicBezTo>
                    <a:pt x="163" y="1313"/>
                    <a:pt x="78" y="1428"/>
                    <a:pt x="1" y="1534"/>
                  </a:cubicBezTo>
                  <a:cubicBezTo>
                    <a:pt x="8" y="1577"/>
                    <a:pt x="14" y="1620"/>
                    <a:pt x="21" y="1663"/>
                  </a:cubicBezTo>
                  <a:cubicBezTo>
                    <a:pt x="93" y="1550"/>
                    <a:pt x="172" y="1442"/>
                    <a:pt x="249" y="1342"/>
                  </a:cubicBezTo>
                  <a:cubicBezTo>
                    <a:pt x="414" y="1121"/>
                    <a:pt x="592" y="907"/>
                    <a:pt x="779" y="700"/>
                  </a:cubicBezTo>
                  <a:cubicBezTo>
                    <a:pt x="957" y="506"/>
                    <a:pt x="1142" y="314"/>
                    <a:pt x="1343" y="143"/>
                  </a:cubicBezTo>
                  <a:cubicBezTo>
                    <a:pt x="1372" y="120"/>
                    <a:pt x="1392" y="100"/>
                    <a:pt x="1421" y="77"/>
                  </a:cubicBezTo>
                  <a:cubicBezTo>
                    <a:pt x="1435" y="64"/>
                    <a:pt x="1435" y="28"/>
                    <a:pt x="1421" y="14"/>
                  </a:cubicBezTo>
                  <a:cubicBezTo>
                    <a:pt x="1415" y="7"/>
                    <a:pt x="1399" y="0"/>
                    <a:pt x="1392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2"/>
            <p:cNvSpPr/>
            <p:nvPr/>
          </p:nvSpPr>
          <p:spPr>
            <a:xfrm>
              <a:off x="3463401" y="1302048"/>
              <a:ext cx="21676" cy="38652"/>
            </a:xfrm>
            <a:custGeom>
              <a:avLst/>
              <a:gdLst/>
              <a:ahLst/>
              <a:cxnLst/>
              <a:rect l="l" t="t" r="r" b="b"/>
              <a:pathLst>
                <a:path w="1102" h="1965" extrusionOk="0">
                  <a:moveTo>
                    <a:pt x="1081" y="0"/>
                  </a:moveTo>
                  <a:cubicBezTo>
                    <a:pt x="995" y="122"/>
                    <a:pt x="916" y="244"/>
                    <a:pt x="837" y="365"/>
                  </a:cubicBezTo>
                  <a:cubicBezTo>
                    <a:pt x="680" y="600"/>
                    <a:pt x="537" y="843"/>
                    <a:pt x="409" y="1087"/>
                  </a:cubicBezTo>
                  <a:cubicBezTo>
                    <a:pt x="280" y="1322"/>
                    <a:pt x="159" y="1565"/>
                    <a:pt x="52" y="1808"/>
                  </a:cubicBezTo>
                  <a:cubicBezTo>
                    <a:pt x="37" y="1836"/>
                    <a:pt x="23" y="1865"/>
                    <a:pt x="16" y="1901"/>
                  </a:cubicBezTo>
                  <a:cubicBezTo>
                    <a:pt x="1" y="1921"/>
                    <a:pt x="9" y="1944"/>
                    <a:pt x="30" y="1957"/>
                  </a:cubicBezTo>
                  <a:cubicBezTo>
                    <a:pt x="37" y="1957"/>
                    <a:pt x="44" y="1964"/>
                    <a:pt x="52" y="1964"/>
                  </a:cubicBezTo>
                  <a:cubicBezTo>
                    <a:pt x="66" y="1964"/>
                    <a:pt x="80" y="1957"/>
                    <a:pt x="87" y="1944"/>
                  </a:cubicBezTo>
                  <a:cubicBezTo>
                    <a:pt x="195" y="1694"/>
                    <a:pt x="309" y="1457"/>
                    <a:pt x="429" y="1222"/>
                  </a:cubicBezTo>
                  <a:cubicBezTo>
                    <a:pt x="566" y="979"/>
                    <a:pt x="702" y="737"/>
                    <a:pt x="851" y="501"/>
                  </a:cubicBezTo>
                  <a:cubicBezTo>
                    <a:pt x="930" y="372"/>
                    <a:pt x="1016" y="250"/>
                    <a:pt x="1101" y="129"/>
                  </a:cubicBezTo>
                  <a:cubicBezTo>
                    <a:pt x="1094" y="86"/>
                    <a:pt x="1088" y="43"/>
                    <a:pt x="1081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2"/>
            <p:cNvSpPr/>
            <p:nvPr/>
          </p:nvSpPr>
          <p:spPr>
            <a:xfrm>
              <a:off x="3462162" y="1349098"/>
              <a:ext cx="4642" cy="4111"/>
            </a:xfrm>
            <a:custGeom>
              <a:avLst/>
              <a:gdLst/>
              <a:ahLst/>
              <a:cxnLst/>
              <a:rect l="l" t="t" r="r" b="b"/>
              <a:pathLst>
                <a:path w="236" h="209" extrusionOk="0">
                  <a:moveTo>
                    <a:pt x="129" y="1"/>
                  </a:moveTo>
                  <a:cubicBezTo>
                    <a:pt x="107" y="30"/>
                    <a:pt x="86" y="59"/>
                    <a:pt x="57" y="86"/>
                  </a:cubicBezTo>
                  <a:cubicBezTo>
                    <a:pt x="43" y="102"/>
                    <a:pt x="30" y="122"/>
                    <a:pt x="14" y="136"/>
                  </a:cubicBezTo>
                  <a:cubicBezTo>
                    <a:pt x="0" y="158"/>
                    <a:pt x="0" y="179"/>
                    <a:pt x="14" y="201"/>
                  </a:cubicBezTo>
                  <a:cubicBezTo>
                    <a:pt x="30" y="208"/>
                    <a:pt x="36" y="208"/>
                    <a:pt x="50" y="208"/>
                  </a:cubicBezTo>
                  <a:cubicBezTo>
                    <a:pt x="57" y="208"/>
                    <a:pt x="72" y="208"/>
                    <a:pt x="79" y="201"/>
                  </a:cubicBezTo>
                  <a:cubicBezTo>
                    <a:pt x="129" y="136"/>
                    <a:pt x="186" y="73"/>
                    <a:pt x="235" y="8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rgbClr val="FBEE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2"/>
            <p:cNvSpPr/>
            <p:nvPr/>
          </p:nvSpPr>
          <p:spPr>
            <a:xfrm>
              <a:off x="3464699" y="1310191"/>
              <a:ext cx="40874" cy="39065"/>
            </a:xfrm>
            <a:custGeom>
              <a:avLst/>
              <a:gdLst/>
              <a:ahLst/>
              <a:cxnLst/>
              <a:rect l="l" t="t" r="r" b="b"/>
              <a:pathLst>
                <a:path w="2078" h="1986" extrusionOk="0">
                  <a:moveTo>
                    <a:pt x="2028" y="1"/>
                  </a:moveTo>
                  <a:cubicBezTo>
                    <a:pt x="2021" y="1"/>
                    <a:pt x="2014" y="1"/>
                    <a:pt x="2007" y="8"/>
                  </a:cubicBezTo>
                  <a:cubicBezTo>
                    <a:pt x="1836" y="87"/>
                    <a:pt x="1685" y="195"/>
                    <a:pt x="1536" y="308"/>
                  </a:cubicBezTo>
                  <a:cubicBezTo>
                    <a:pt x="1378" y="429"/>
                    <a:pt x="1236" y="565"/>
                    <a:pt x="1092" y="700"/>
                  </a:cubicBezTo>
                  <a:cubicBezTo>
                    <a:pt x="972" y="829"/>
                    <a:pt x="850" y="966"/>
                    <a:pt x="728" y="1101"/>
                  </a:cubicBezTo>
                  <a:cubicBezTo>
                    <a:pt x="699" y="1158"/>
                    <a:pt x="672" y="1223"/>
                    <a:pt x="650" y="1280"/>
                  </a:cubicBezTo>
                  <a:lnTo>
                    <a:pt x="178" y="1758"/>
                  </a:lnTo>
                  <a:cubicBezTo>
                    <a:pt x="122" y="1830"/>
                    <a:pt x="63" y="1909"/>
                    <a:pt x="0" y="1979"/>
                  </a:cubicBezTo>
                  <a:lnTo>
                    <a:pt x="106" y="1986"/>
                  </a:lnTo>
                  <a:cubicBezTo>
                    <a:pt x="171" y="1909"/>
                    <a:pt x="235" y="1823"/>
                    <a:pt x="307" y="1744"/>
                  </a:cubicBezTo>
                  <a:cubicBezTo>
                    <a:pt x="429" y="1586"/>
                    <a:pt x="557" y="1429"/>
                    <a:pt x="692" y="1273"/>
                  </a:cubicBezTo>
                  <a:cubicBezTo>
                    <a:pt x="821" y="1122"/>
                    <a:pt x="956" y="966"/>
                    <a:pt x="1100" y="822"/>
                  </a:cubicBezTo>
                  <a:cubicBezTo>
                    <a:pt x="1243" y="680"/>
                    <a:pt x="1385" y="544"/>
                    <a:pt x="1536" y="416"/>
                  </a:cubicBezTo>
                  <a:cubicBezTo>
                    <a:pt x="1556" y="400"/>
                    <a:pt x="1579" y="387"/>
                    <a:pt x="1592" y="373"/>
                  </a:cubicBezTo>
                  <a:cubicBezTo>
                    <a:pt x="1599" y="366"/>
                    <a:pt x="1606" y="366"/>
                    <a:pt x="1606" y="357"/>
                  </a:cubicBezTo>
                  <a:lnTo>
                    <a:pt x="1615" y="357"/>
                  </a:lnTo>
                  <a:cubicBezTo>
                    <a:pt x="1628" y="344"/>
                    <a:pt x="1635" y="337"/>
                    <a:pt x="1642" y="330"/>
                  </a:cubicBezTo>
                  <a:cubicBezTo>
                    <a:pt x="1685" y="301"/>
                    <a:pt x="1721" y="280"/>
                    <a:pt x="1757" y="251"/>
                  </a:cubicBezTo>
                  <a:cubicBezTo>
                    <a:pt x="1836" y="201"/>
                    <a:pt x="1914" y="152"/>
                    <a:pt x="1992" y="109"/>
                  </a:cubicBezTo>
                  <a:cubicBezTo>
                    <a:pt x="2014" y="100"/>
                    <a:pt x="2028" y="87"/>
                    <a:pt x="2050" y="80"/>
                  </a:cubicBezTo>
                  <a:cubicBezTo>
                    <a:pt x="2070" y="66"/>
                    <a:pt x="2077" y="37"/>
                    <a:pt x="2064" y="23"/>
                  </a:cubicBezTo>
                  <a:cubicBezTo>
                    <a:pt x="2057" y="8"/>
                    <a:pt x="2043" y="1"/>
                    <a:pt x="2028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2"/>
            <p:cNvSpPr/>
            <p:nvPr/>
          </p:nvSpPr>
          <p:spPr>
            <a:xfrm>
              <a:off x="3468201" y="1331848"/>
              <a:ext cx="10838" cy="12923"/>
            </a:xfrm>
            <a:custGeom>
              <a:avLst/>
              <a:gdLst/>
              <a:ahLst/>
              <a:cxnLst/>
              <a:rect l="l" t="t" r="r" b="b"/>
              <a:pathLst>
                <a:path w="551" h="657" extrusionOk="0">
                  <a:moveTo>
                    <a:pt x="550" y="0"/>
                  </a:moveTo>
                  <a:lnTo>
                    <a:pt x="550" y="0"/>
                  </a:lnTo>
                  <a:cubicBezTo>
                    <a:pt x="537" y="21"/>
                    <a:pt x="514" y="36"/>
                    <a:pt x="501" y="57"/>
                  </a:cubicBezTo>
                  <a:cubicBezTo>
                    <a:pt x="365" y="208"/>
                    <a:pt x="244" y="364"/>
                    <a:pt x="115" y="521"/>
                  </a:cubicBezTo>
                  <a:cubicBezTo>
                    <a:pt x="79" y="564"/>
                    <a:pt x="36" y="614"/>
                    <a:pt x="0" y="657"/>
                  </a:cubicBezTo>
                  <a:lnTo>
                    <a:pt x="472" y="179"/>
                  </a:lnTo>
                  <a:cubicBezTo>
                    <a:pt x="494" y="122"/>
                    <a:pt x="521" y="57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2"/>
            <p:cNvSpPr/>
            <p:nvPr/>
          </p:nvSpPr>
          <p:spPr>
            <a:xfrm>
              <a:off x="3437456" y="1312866"/>
              <a:ext cx="14753" cy="37943"/>
            </a:xfrm>
            <a:custGeom>
              <a:avLst/>
              <a:gdLst/>
              <a:ahLst/>
              <a:cxnLst/>
              <a:rect l="l" t="t" r="r" b="b"/>
              <a:pathLst>
                <a:path w="750" h="1929" extrusionOk="0">
                  <a:moveTo>
                    <a:pt x="43" y="0"/>
                  </a:moveTo>
                  <a:cubicBezTo>
                    <a:pt x="28" y="0"/>
                    <a:pt x="21" y="7"/>
                    <a:pt x="14" y="16"/>
                  </a:cubicBezTo>
                  <a:cubicBezTo>
                    <a:pt x="7" y="23"/>
                    <a:pt x="0" y="36"/>
                    <a:pt x="0" y="43"/>
                  </a:cubicBezTo>
                  <a:cubicBezTo>
                    <a:pt x="0" y="59"/>
                    <a:pt x="7" y="65"/>
                    <a:pt x="14" y="72"/>
                  </a:cubicBezTo>
                  <a:cubicBezTo>
                    <a:pt x="14" y="79"/>
                    <a:pt x="21" y="86"/>
                    <a:pt x="28" y="93"/>
                  </a:cubicBezTo>
                  <a:cubicBezTo>
                    <a:pt x="28" y="101"/>
                    <a:pt x="34" y="101"/>
                    <a:pt x="34" y="108"/>
                  </a:cubicBezTo>
                  <a:cubicBezTo>
                    <a:pt x="50" y="122"/>
                    <a:pt x="57" y="129"/>
                    <a:pt x="64" y="144"/>
                  </a:cubicBezTo>
                  <a:cubicBezTo>
                    <a:pt x="86" y="172"/>
                    <a:pt x="106" y="201"/>
                    <a:pt x="120" y="221"/>
                  </a:cubicBezTo>
                  <a:cubicBezTo>
                    <a:pt x="156" y="280"/>
                    <a:pt x="192" y="329"/>
                    <a:pt x="228" y="386"/>
                  </a:cubicBezTo>
                  <a:cubicBezTo>
                    <a:pt x="292" y="501"/>
                    <a:pt x="350" y="616"/>
                    <a:pt x="406" y="729"/>
                  </a:cubicBezTo>
                  <a:cubicBezTo>
                    <a:pt x="413" y="744"/>
                    <a:pt x="420" y="758"/>
                    <a:pt x="420" y="772"/>
                  </a:cubicBezTo>
                  <a:lnTo>
                    <a:pt x="420" y="778"/>
                  </a:lnTo>
                  <a:lnTo>
                    <a:pt x="429" y="778"/>
                  </a:lnTo>
                  <a:lnTo>
                    <a:pt x="429" y="787"/>
                  </a:lnTo>
                  <a:cubicBezTo>
                    <a:pt x="436" y="801"/>
                    <a:pt x="436" y="808"/>
                    <a:pt x="442" y="814"/>
                  </a:cubicBezTo>
                  <a:cubicBezTo>
                    <a:pt x="449" y="844"/>
                    <a:pt x="463" y="873"/>
                    <a:pt x="472" y="900"/>
                  </a:cubicBezTo>
                  <a:cubicBezTo>
                    <a:pt x="499" y="965"/>
                    <a:pt x="514" y="1022"/>
                    <a:pt x="535" y="1087"/>
                  </a:cubicBezTo>
                  <a:cubicBezTo>
                    <a:pt x="571" y="1207"/>
                    <a:pt x="600" y="1335"/>
                    <a:pt x="621" y="1464"/>
                  </a:cubicBezTo>
                  <a:cubicBezTo>
                    <a:pt x="628" y="1493"/>
                    <a:pt x="634" y="1529"/>
                    <a:pt x="643" y="1558"/>
                  </a:cubicBezTo>
                  <a:lnTo>
                    <a:pt x="643" y="1565"/>
                  </a:lnTo>
                  <a:lnTo>
                    <a:pt x="643" y="1572"/>
                  </a:lnTo>
                  <a:lnTo>
                    <a:pt x="643" y="1601"/>
                  </a:lnTo>
                  <a:cubicBezTo>
                    <a:pt x="650" y="1615"/>
                    <a:pt x="650" y="1629"/>
                    <a:pt x="650" y="1651"/>
                  </a:cubicBezTo>
                  <a:cubicBezTo>
                    <a:pt x="650" y="1678"/>
                    <a:pt x="657" y="1701"/>
                    <a:pt x="657" y="1737"/>
                  </a:cubicBezTo>
                  <a:cubicBezTo>
                    <a:pt x="686" y="1757"/>
                    <a:pt x="720" y="1779"/>
                    <a:pt x="749" y="1807"/>
                  </a:cubicBezTo>
                  <a:cubicBezTo>
                    <a:pt x="742" y="1701"/>
                    <a:pt x="729" y="1593"/>
                    <a:pt x="713" y="1486"/>
                  </a:cubicBezTo>
                  <a:cubicBezTo>
                    <a:pt x="693" y="1358"/>
                    <a:pt x="663" y="1236"/>
                    <a:pt x="628" y="1108"/>
                  </a:cubicBezTo>
                  <a:cubicBezTo>
                    <a:pt x="592" y="979"/>
                    <a:pt x="549" y="857"/>
                    <a:pt x="499" y="729"/>
                  </a:cubicBezTo>
                  <a:cubicBezTo>
                    <a:pt x="449" y="616"/>
                    <a:pt x="393" y="494"/>
                    <a:pt x="321" y="386"/>
                  </a:cubicBezTo>
                  <a:cubicBezTo>
                    <a:pt x="257" y="273"/>
                    <a:pt x="185" y="165"/>
                    <a:pt x="106" y="59"/>
                  </a:cubicBezTo>
                  <a:cubicBezTo>
                    <a:pt x="93" y="43"/>
                    <a:pt x="86" y="29"/>
                    <a:pt x="70" y="16"/>
                  </a:cubicBezTo>
                  <a:cubicBezTo>
                    <a:pt x="64" y="7"/>
                    <a:pt x="50" y="0"/>
                    <a:pt x="43" y="0"/>
                  </a:cubicBezTo>
                  <a:close/>
                  <a:moveTo>
                    <a:pt x="663" y="1850"/>
                  </a:moveTo>
                  <a:lnTo>
                    <a:pt x="663" y="1886"/>
                  </a:lnTo>
                  <a:cubicBezTo>
                    <a:pt x="663" y="1908"/>
                    <a:pt x="686" y="1928"/>
                    <a:pt x="706" y="1928"/>
                  </a:cubicBezTo>
                  <a:cubicBezTo>
                    <a:pt x="729" y="1928"/>
                    <a:pt x="749" y="1915"/>
                    <a:pt x="749" y="1886"/>
                  </a:cubicBezTo>
                  <a:lnTo>
                    <a:pt x="749" y="1879"/>
                  </a:lnTo>
                  <a:cubicBezTo>
                    <a:pt x="742" y="1886"/>
                    <a:pt x="735" y="1886"/>
                    <a:pt x="729" y="1886"/>
                  </a:cubicBezTo>
                  <a:cubicBezTo>
                    <a:pt x="713" y="1886"/>
                    <a:pt x="706" y="1879"/>
                    <a:pt x="699" y="1872"/>
                  </a:cubicBezTo>
                  <a:cubicBezTo>
                    <a:pt x="686" y="1865"/>
                    <a:pt x="677" y="1858"/>
                    <a:pt x="663" y="185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2"/>
            <p:cNvSpPr/>
            <p:nvPr/>
          </p:nvSpPr>
          <p:spPr>
            <a:xfrm>
              <a:off x="3425654" y="1325101"/>
              <a:ext cx="26987" cy="24863"/>
            </a:xfrm>
            <a:custGeom>
              <a:avLst/>
              <a:gdLst/>
              <a:ahLst/>
              <a:cxnLst/>
              <a:rect l="l" t="t" r="r" b="b"/>
              <a:pathLst>
                <a:path w="1372" h="1264" extrusionOk="0">
                  <a:moveTo>
                    <a:pt x="50" y="0"/>
                  </a:moveTo>
                  <a:cubicBezTo>
                    <a:pt x="35" y="0"/>
                    <a:pt x="21" y="7"/>
                    <a:pt x="14" y="14"/>
                  </a:cubicBezTo>
                  <a:cubicBezTo>
                    <a:pt x="0" y="36"/>
                    <a:pt x="0" y="57"/>
                    <a:pt x="14" y="79"/>
                  </a:cubicBezTo>
                  <a:cubicBezTo>
                    <a:pt x="93" y="156"/>
                    <a:pt x="172" y="242"/>
                    <a:pt x="249" y="321"/>
                  </a:cubicBezTo>
                  <a:cubicBezTo>
                    <a:pt x="335" y="400"/>
                    <a:pt x="413" y="479"/>
                    <a:pt x="499" y="558"/>
                  </a:cubicBezTo>
                  <a:cubicBezTo>
                    <a:pt x="578" y="636"/>
                    <a:pt x="664" y="713"/>
                    <a:pt x="749" y="785"/>
                  </a:cubicBezTo>
                  <a:cubicBezTo>
                    <a:pt x="828" y="864"/>
                    <a:pt x="914" y="936"/>
                    <a:pt x="1000" y="1007"/>
                  </a:cubicBezTo>
                  <a:cubicBezTo>
                    <a:pt x="1085" y="1085"/>
                    <a:pt x="1178" y="1157"/>
                    <a:pt x="1263" y="1228"/>
                  </a:cubicBezTo>
                  <a:cubicBezTo>
                    <a:pt x="1277" y="1236"/>
                    <a:pt x="1286" y="1243"/>
                    <a:pt x="1299" y="1250"/>
                  </a:cubicBezTo>
                  <a:cubicBezTo>
                    <a:pt x="1306" y="1257"/>
                    <a:pt x="1313" y="1264"/>
                    <a:pt x="1329" y="1264"/>
                  </a:cubicBezTo>
                  <a:cubicBezTo>
                    <a:pt x="1335" y="1264"/>
                    <a:pt x="1342" y="1264"/>
                    <a:pt x="1349" y="1257"/>
                  </a:cubicBezTo>
                  <a:cubicBezTo>
                    <a:pt x="1356" y="1257"/>
                    <a:pt x="1356" y="1257"/>
                    <a:pt x="1356" y="1250"/>
                  </a:cubicBezTo>
                  <a:cubicBezTo>
                    <a:pt x="1363" y="1243"/>
                    <a:pt x="1371" y="1236"/>
                    <a:pt x="1371" y="1221"/>
                  </a:cubicBezTo>
                  <a:cubicBezTo>
                    <a:pt x="1371" y="1214"/>
                    <a:pt x="1363" y="1200"/>
                    <a:pt x="1356" y="1193"/>
                  </a:cubicBezTo>
                  <a:cubicBezTo>
                    <a:pt x="1356" y="1185"/>
                    <a:pt x="1349" y="1185"/>
                    <a:pt x="1349" y="1185"/>
                  </a:cubicBezTo>
                  <a:cubicBezTo>
                    <a:pt x="1320" y="1157"/>
                    <a:pt x="1286" y="1135"/>
                    <a:pt x="1257" y="1115"/>
                  </a:cubicBezTo>
                  <a:cubicBezTo>
                    <a:pt x="1200" y="1065"/>
                    <a:pt x="1149" y="1022"/>
                    <a:pt x="1092" y="979"/>
                  </a:cubicBezTo>
                  <a:cubicBezTo>
                    <a:pt x="1006" y="907"/>
                    <a:pt x="921" y="828"/>
                    <a:pt x="835" y="756"/>
                  </a:cubicBezTo>
                  <a:cubicBezTo>
                    <a:pt x="749" y="679"/>
                    <a:pt x="670" y="600"/>
                    <a:pt x="585" y="528"/>
                  </a:cubicBezTo>
                  <a:cubicBezTo>
                    <a:pt x="506" y="450"/>
                    <a:pt x="420" y="371"/>
                    <a:pt x="343" y="294"/>
                  </a:cubicBezTo>
                  <a:cubicBezTo>
                    <a:pt x="264" y="208"/>
                    <a:pt x="185" y="129"/>
                    <a:pt x="107" y="43"/>
                  </a:cubicBezTo>
                  <a:cubicBezTo>
                    <a:pt x="100" y="36"/>
                    <a:pt x="86" y="28"/>
                    <a:pt x="77" y="14"/>
                  </a:cubicBezTo>
                  <a:cubicBezTo>
                    <a:pt x="71" y="7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2"/>
            <p:cNvSpPr/>
            <p:nvPr/>
          </p:nvSpPr>
          <p:spPr>
            <a:xfrm>
              <a:off x="3413007" y="1340975"/>
              <a:ext cx="27833" cy="10268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50" y="1"/>
                  </a:moveTo>
                  <a:cubicBezTo>
                    <a:pt x="35" y="1"/>
                    <a:pt x="14" y="8"/>
                    <a:pt x="8" y="21"/>
                  </a:cubicBezTo>
                  <a:cubicBezTo>
                    <a:pt x="1" y="44"/>
                    <a:pt x="8" y="64"/>
                    <a:pt x="28" y="78"/>
                  </a:cubicBezTo>
                  <a:cubicBezTo>
                    <a:pt x="107" y="129"/>
                    <a:pt x="186" y="164"/>
                    <a:pt x="271" y="206"/>
                  </a:cubicBezTo>
                  <a:cubicBezTo>
                    <a:pt x="357" y="249"/>
                    <a:pt x="443" y="285"/>
                    <a:pt x="529" y="314"/>
                  </a:cubicBezTo>
                  <a:cubicBezTo>
                    <a:pt x="614" y="350"/>
                    <a:pt x="700" y="378"/>
                    <a:pt x="792" y="407"/>
                  </a:cubicBezTo>
                  <a:cubicBezTo>
                    <a:pt x="878" y="429"/>
                    <a:pt x="964" y="450"/>
                    <a:pt x="1056" y="472"/>
                  </a:cubicBezTo>
                  <a:cubicBezTo>
                    <a:pt x="1149" y="493"/>
                    <a:pt x="1243" y="506"/>
                    <a:pt x="1336" y="522"/>
                  </a:cubicBezTo>
                  <a:lnTo>
                    <a:pt x="1372" y="522"/>
                  </a:lnTo>
                  <a:cubicBezTo>
                    <a:pt x="1379" y="522"/>
                    <a:pt x="1392" y="515"/>
                    <a:pt x="1399" y="506"/>
                  </a:cubicBezTo>
                  <a:cubicBezTo>
                    <a:pt x="1406" y="499"/>
                    <a:pt x="1415" y="493"/>
                    <a:pt x="1415" y="479"/>
                  </a:cubicBezTo>
                  <a:cubicBezTo>
                    <a:pt x="1415" y="472"/>
                    <a:pt x="1406" y="457"/>
                    <a:pt x="1399" y="450"/>
                  </a:cubicBezTo>
                  <a:cubicBezTo>
                    <a:pt x="1392" y="443"/>
                    <a:pt x="1379" y="436"/>
                    <a:pt x="1372" y="436"/>
                  </a:cubicBezTo>
                  <a:cubicBezTo>
                    <a:pt x="1349" y="436"/>
                    <a:pt x="1336" y="436"/>
                    <a:pt x="1320" y="429"/>
                  </a:cubicBezTo>
                  <a:cubicBezTo>
                    <a:pt x="1200" y="414"/>
                    <a:pt x="1086" y="393"/>
                    <a:pt x="971" y="364"/>
                  </a:cubicBezTo>
                  <a:cubicBezTo>
                    <a:pt x="849" y="335"/>
                    <a:pt x="736" y="301"/>
                    <a:pt x="621" y="265"/>
                  </a:cubicBezTo>
                  <a:cubicBezTo>
                    <a:pt x="565" y="236"/>
                    <a:pt x="499" y="215"/>
                    <a:pt x="436" y="186"/>
                  </a:cubicBezTo>
                  <a:cubicBezTo>
                    <a:pt x="343" y="150"/>
                    <a:pt x="242" y="100"/>
                    <a:pt x="150" y="50"/>
                  </a:cubicBezTo>
                  <a:cubicBezTo>
                    <a:pt x="121" y="35"/>
                    <a:pt x="93" y="21"/>
                    <a:pt x="71" y="8"/>
                  </a:cubicBezTo>
                  <a:cubicBezTo>
                    <a:pt x="64" y="1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2"/>
            <p:cNvSpPr/>
            <p:nvPr/>
          </p:nvSpPr>
          <p:spPr>
            <a:xfrm>
              <a:off x="3451206" y="1283086"/>
              <a:ext cx="11684" cy="62806"/>
            </a:xfrm>
            <a:custGeom>
              <a:avLst/>
              <a:gdLst/>
              <a:ahLst/>
              <a:cxnLst/>
              <a:rect l="l" t="t" r="r" b="b"/>
              <a:pathLst>
                <a:path w="594" h="3193" extrusionOk="0">
                  <a:moveTo>
                    <a:pt x="50" y="1"/>
                  </a:moveTo>
                  <a:cubicBezTo>
                    <a:pt x="43" y="1"/>
                    <a:pt x="36" y="8"/>
                    <a:pt x="30" y="8"/>
                  </a:cubicBezTo>
                  <a:cubicBezTo>
                    <a:pt x="7" y="22"/>
                    <a:pt x="0" y="51"/>
                    <a:pt x="14" y="64"/>
                  </a:cubicBezTo>
                  <a:cubicBezTo>
                    <a:pt x="122" y="244"/>
                    <a:pt x="208" y="423"/>
                    <a:pt x="278" y="615"/>
                  </a:cubicBezTo>
                  <a:cubicBezTo>
                    <a:pt x="350" y="808"/>
                    <a:pt x="400" y="1007"/>
                    <a:pt x="436" y="1208"/>
                  </a:cubicBezTo>
                  <a:cubicBezTo>
                    <a:pt x="472" y="1415"/>
                    <a:pt x="492" y="1615"/>
                    <a:pt x="501" y="1821"/>
                  </a:cubicBezTo>
                  <a:cubicBezTo>
                    <a:pt x="508" y="2029"/>
                    <a:pt x="501" y="2243"/>
                    <a:pt x="486" y="2450"/>
                  </a:cubicBezTo>
                  <a:cubicBezTo>
                    <a:pt x="465" y="2658"/>
                    <a:pt x="436" y="2858"/>
                    <a:pt x="400" y="3064"/>
                  </a:cubicBezTo>
                  <a:cubicBezTo>
                    <a:pt x="393" y="3086"/>
                    <a:pt x="386" y="3115"/>
                    <a:pt x="379" y="3143"/>
                  </a:cubicBezTo>
                  <a:cubicBezTo>
                    <a:pt x="379" y="3165"/>
                    <a:pt x="386" y="3185"/>
                    <a:pt x="415" y="3192"/>
                  </a:cubicBezTo>
                  <a:lnTo>
                    <a:pt x="422" y="3192"/>
                  </a:lnTo>
                  <a:cubicBezTo>
                    <a:pt x="443" y="3192"/>
                    <a:pt x="465" y="3179"/>
                    <a:pt x="465" y="3165"/>
                  </a:cubicBezTo>
                  <a:cubicBezTo>
                    <a:pt x="508" y="2957"/>
                    <a:pt x="535" y="2743"/>
                    <a:pt x="557" y="2536"/>
                  </a:cubicBezTo>
                  <a:cubicBezTo>
                    <a:pt x="578" y="2322"/>
                    <a:pt x="593" y="2107"/>
                    <a:pt x="587" y="1900"/>
                  </a:cubicBezTo>
                  <a:cubicBezTo>
                    <a:pt x="587" y="1686"/>
                    <a:pt x="564" y="1472"/>
                    <a:pt x="535" y="1264"/>
                  </a:cubicBezTo>
                  <a:cubicBezTo>
                    <a:pt x="501" y="1058"/>
                    <a:pt x="450" y="858"/>
                    <a:pt x="386" y="657"/>
                  </a:cubicBezTo>
                  <a:cubicBezTo>
                    <a:pt x="314" y="465"/>
                    <a:pt x="228" y="272"/>
                    <a:pt x="129" y="94"/>
                  </a:cubicBezTo>
                  <a:cubicBezTo>
                    <a:pt x="115" y="64"/>
                    <a:pt x="100" y="44"/>
                    <a:pt x="86" y="22"/>
                  </a:cubicBezTo>
                  <a:cubicBezTo>
                    <a:pt x="79" y="8"/>
                    <a:pt x="64" y="1"/>
                    <a:pt x="5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2"/>
            <p:cNvSpPr/>
            <p:nvPr/>
          </p:nvSpPr>
          <p:spPr>
            <a:xfrm>
              <a:off x="3390248" y="1352068"/>
              <a:ext cx="3541" cy="1849"/>
            </a:xfrm>
            <a:custGeom>
              <a:avLst/>
              <a:gdLst/>
              <a:ahLst/>
              <a:cxnLst/>
              <a:rect l="l" t="t" r="r" b="b"/>
              <a:pathLst>
                <a:path w="180" h="94" extrusionOk="0">
                  <a:moveTo>
                    <a:pt x="100" y="1"/>
                  </a:moveTo>
                  <a:cubicBezTo>
                    <a:pt x="78" y="1"/>
                    <a:pt x="64" y="7"/>
                    <a:pt x="50" y="7"/>
                  </a:cubicBezTo>
                  <a:cubicBezTo>
                    <a:pt x="28" y="7"/>
                    <a:pt x="1" y="21"/>
                    <a:pt x="8" y="50"/>
                  </a:cubicBezTo>
                  <a:cubicBezTo>
                    <a:pt x="8" y="71"/>
                    <a:pt x="21" y="93"/>
                    <a:pt x="44" y="93"/>
                  </a:cubicBezTo>
                  <a:lnTo>
                    <a:pt x="50" y="93"/>
                  </a:lnTo>
                  <a:cubicBezTo>
                    <a:pt x="93" y="86"/>
                    <a:pt x="136" y="86"/>
                    <a:pt x="179" y="79"/>
                  </a:cubicBezTo>
                  <a:cubicBezTo>
                    <a:pt x="150" y="50"/>
                    <a:pt x="121" y="28"/>
                    <a:pt x="100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2"/>
            <p:cNvSpPr/>
            <p:nvPr/>
          </p:nvSpPr>
          <p:spPr>
            <a:xfrm>
              <a:off x="3392215" y="1351498"/>
              <a:ext cx="40028" cy="535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550" y="0"/>
                  </a:moveTo>
                  <a:cubicBezTo>
                    <a:pt x="501" y="0"/>
                    <a:pt x="449" y="0"/>
                    <a:pt x="400" y="7"/>
                  </a:cubicBezTo>
                  <a:cubicBezTo>
                    <a:pt x="264" y="7"/>
                    <a:pt x="129" y="14"/>
                    <a:pt x="0" y="30"/>
                  </a:cubicBezTo>
                  <a:cubicBezTo>
                    <a:pt x="21" y="57"/>
                    <a:pt x="50" y="79"/>
                    <a:pt x="79" y="108"/>
                  </a:cubicBezTo>
                  <a:cubicBezTo>
                    <a:pt x="172" y="100"/>
                    <a:pt x="257" y="93"/>
                    <a:pt x="350" y="93"/>
                  </a:cubicBezTo>
                  <a:cubicBezTo>
                    <a:pt x="415" y="93"/>
                    <a:pt x="478" y="86"/>
                    <a:pt x="550" y="86"/>
                  </a:cubicBezTo>
                  <a:cubicBezTo>
                    <a:pt x="614" y="86"/>
                    <a:pt x="679" y="93"/>
                    <a:pt x="749" y="93"/>
                  </a:cubicBezTo>
                  <a:cubicBezTo>
                    <a:pt x="878" y="100"/>
                    <a:pt x="1015" y="108"/>
                    <a:pt x="1150" y="122"/>
                  </a:cubicBezTo>
                  <a:cubicBezTo>
                    <a:pt x="1178" y="122"/>
                    <a:pt x="1214" y="129"/>
                    <a:pt x="1250" y="129"/>
                  </a:cubicBezTo>
                  <a:cubicBezTo>
                    <a:pt x="1263" y="136"/>
                    <a:pt x="1279" y="136"/>
                    <a:pt x="1299" y="136"/>
                  </a:cubicBezTo>
                  <a:lnTo>
                    <a:pt x="1306" y="136"/>
                  </a:lnTo>
                  <a:cubicBezTo>
                    <a:pt x="1315" y="136"/>
                    <a:pt x="1315" y="143"/>
                    <a:pt x="1315" y="143"/>
                  </a:cubicBezTo>
                  <a:lnTo>
                    <a:pt x="1315" y="136"/>
                  </a:lnTo>
                  <a:cubicBezTo>
                    <a:pt x="1322" y="143"/>
                    <a:pt x="1328" y="143"/>
                    <a:pt x="1335" y="143"/>
                  </a:cubicBezTo>
                  <a:cubicBezTo>
                    <a:pt x="1407" y="151"/>
                    <a:pt x="1471" y="165"/>
                    <a:pt x="1536" y="172"/>
                  </a:cubicBezTo>
                  <a:cubicBezTo>
                    <a:pt x="1671" y="201"/>
                    <a:pt x="1800" y="222"/>
                    <a:pt x="1928" y="258"/>
                  </a:cubicBezTo>
                  <a:cubicBezTo>
                    <a:pt x="1942" y="258"/>
                    <a:pt x="1964" y="264"/>
                    <a:pt x="1978" y="271"/>
                  </a:cubicBezTo>
                  <a:lnTo>
                    <a:pt x="1985" y="271"/>
                  </a:lnTo>
                  <a:cubicBezTo>
                    <a:pt x="2007" y="271"/>
                    <a:pt x="2028" y="258"/>
                    <a:pt x="2028" y="237"/>
                  </a:cubicBezTo>
                  <a:cubicBezTo>
                    <a:pt x="2035" y="215"/>
                    <a:pt x="2021" y="194"/>
                    <a:pt x="2000" y="186"/>
                  </a:cubicBezTo>
                  <a:cubicBezTo>
                    <a:pt x="1872" y="151"/>
                    <a:pt x="1735" y="122"/>
                    <a:pt x="1606" y="100"/>
                  </a:cubicBezTo>
                  <a:cubicBezTo>
                    <a:pt x="1471" y="79"/>
                    <a:pt x="1335" y="57"/>
                    <a:pt x="1200" y="43"/>
                  </a:cubicBezTo>
                  <a:cubicBezTo>
                    <a:pt x="1071" y="23"/>
                    <a:pt x="936" y="14"/>
                    <a:pt x="801" y="7"/>
                  </a:cubicBezTo>
                  <a:cubicBezTo>
                    <a:pt x="715" y="7"/>
                    <a:pt x="636" y="0"/>
                    <a:pt x="550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2"/>
            <p:cNvSpPr/>
            <p:nvPr/>
          </p:nvSpPr>
          <p:spPr>
            <a:xfrm>
              <a:off x="3382675" y="1364854"/>
              <a:ext cx="42153" cy="14752"/>
            </a:xfrm>
            <a:custGeom>
              <a:avLst/>
              <a:gdLst/>
              <a:ahLst/>
              <a:cxnLst/>
              <a:rect l="l" t="t" r="r" b="b"/>
              <a:pathLst>
                <a:path w="2143" h="750" extrusionOk="0">
                  <a:moveTo>
                    <a:pt x="1834" y="0"/>
                  </a:moveTo>
                  <a:cubicBezTo>
                    <a:pt x="1714" y="29"/>
                    <a:pt x="1599" y="50"/>
                    <a:pt x="1478" y="86"/>
                  </a:cubicBezTo>
                  <a:cubicBezTo>
                    <a:pt x="1320" y="129"/>
                    <a:pt x="1157" y="178"/>
                    <a:pt x="999" y="228"/>
                  </a:cubicBezTo>
                  <a:cubicBezTo>
                    <a:pt x="842" y="286"/>
                    <a:pt x="686" y="350"/>
                    <a:pt x="528" y="422"/>
                  </a:cubicBezTo>
                  <a:cubicBezTo>
                    <a:pt x="377" y="485"/>
                    <a:pt x="228" y="557"/>
                    <a:pt x="77" y="636"/>
                  </a:cubicBezTo>
                  <a:cubicBezTo>
                    <a:pt x="64" y="650"/>
                    <a:pt x="43" y="657"/>
                    <a:pt x="28" y="672"/>
                  </a:cubicBezTo>
                  <a:cubicBezTo>
                    <a:pt x="7" y="679"/>
                    <a:pt x="0" y="706"/>
                    <a:pt x="14" y="729"/>
                  </a:cubicBezTo>
                  <a:cubicBezTo>
                    <a:pt x="21" y="742"/>
                    <a:pt x="34" y="749"/>
                    <a:pt x="50" y="749"/>
                  </a:cubicBezTo>
                  <a:cubicBezTo>
                    <a:pt x="57" y="749"/>
                    <a:pt x="64" y="742"/>
                    <a:pt x="70" y="742"/>
                  </a:cubicBezTo>
                  <a:cubicBezTo>
                    <a:pt x="214" y="663"/>
                    <a:pt x="364" y="586"/>
                    <a:pt x="514" y="521"/>
                  </a:cubicBezTo>
                  <a:cubicBezTo>
                    <a:pt x="549" y="501"/>
                    <a:pt x="591" y="485"/>
                    <a:pt x="627" y="471"/>
                  </a:cubicBezTo>
                  <a:cubicBezTo>
                    <a:pt x="634" y="465"/>
                    <a:pt x="650" y="465"/>
                    <a:pt x="657" y="458"/>
                  </a:cubicBezTo>
                  <a:lnTo>
                    <a:pt x="663" y="458"/>
                  </a:lnTo>
                  <a:cubicBezTo>
                    <a:pt x="670" y="449"/>
                    <a:pt x="670" y="449"/>
                    <a:pt x="677" y="449"/>
                  </a:cubicBezTo>
                  <a:cubicBezTo>
                    <a:pt x="699" y="442"/>
                    <a:pt x="713" y="429"/>
                    <a:pt x="735" y="422"/>
                  </a:cubicBezTo>
                  <a:cubicBezTo>
                    <a:pt x="814" y="393"/>
                    <a:pt x="891" y="364"/>
                    <a:pt x="970" y="336"/>
                  </a:cubicBezTo>
                  <a:cubicBezTo>
                    <a:pt x="1128" y="278"/>
                    <a:pt x="1286" y="228"/>
                    <a:pt x="1442" y="185"/>
                  </a:cubicBezTo>
                  <a:cubicBezTo>
                    <a:pt x="1599" y="142"/>
                    <a:pt x="1764" y="100"/>
                    <a:pt x="1928" y="72"/>
                  </a:cubicBezTo>
                  <a:cubicBezTo>
                    <a:pt x="1999" y="57"/>
                    <a:pt x="2071" y="43"/>
                    <a:pt x="2143" y="29"/>
                  </a:cubicBezTo>
                  <a:cubicBezTo>
                    <a:pt x="2035" y="29"/>
                    <a:pt x="1935" y="14"/>
                    <a:pt x="1834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2"/>
            <p:cNvSpPr/>
            <p:nvPr/>
          </p:nvSpPr>
          <p:spPr>
            <a:xfrm>
              <a:off x="3418750" y="1362887"/>
              <a:ext cx="13356" cy="2557"/>
            </a:xfrm>
            <a:custGeom>
              <a:avLst/>
              <a:gdLst/>
              <a:ahLst/>
              <a:cxnLst/>
              <a:rect l="l" t="t" r="r" b="b"/>
              <a:pathLst>
                <a:path w="679" h="130" extrusionOk="0">
                  <a:moveTo>
                    <a:pt x="636" y="1"/>
                  </a:moveTo>
                  <a:cubicBezTo>
                    <a:pt x="471" y="21"/>
                    <a:pt x="300" y="44"/>
                    <a:pt x="137" y="71"/>
                  </a:cubicBezTo>
                  <a:cubicBezTo>
                    <a:pt x="94" y="86"/>
                    <a:pt x="43" y="93"/>
                    <a:pt x="0" y="100"/>
                  </a:cubicBezTo>
                  <a:cubicBezTo>
                    <a:pt x="101" y="114"/>
                    <a:pt x="201" y="129"/>
                    <a:pt x="309" y="129"/>
                  </a:cubicBezTo>
                  <a:lnTo>
                    <a:pt x="336" y="129"/>
                  </a:lnTo>
                  <a:cubicBezTo>
                    <a:pt x="379" y="121"/>
                    <a:pt x="422" y="114"/>
                    <a:pt x="458" y="107"/>
                  </a:cubicBezTo>
                  <a:lnTo>
                    <a:pt x="487" y="107"/>
                  </a:lnTo>
                  <a:cubicBezTo>
                    <a:pt x="494" y="107"/>
                    <a:pt x="507" y="100"/>
                    <a:pt x="514" y="100"/>
                  </a:cubicBezTo>
                  <a:cubicBezTo>
                    <a:pt x="536" y="100"/>
                    <a:pt x="557" y="93"/>
                    <a:pt x="579" y="93"/>
                  </a:cubicBezTo>
                  <a:cubicBezTo>
                    <a:pt x="600" y="93"/>
                    <a:pt x="615" y="86"/>
                    <a:pt x="636" y="86"/>
                  </a:cubicBezTo>
                  <a:cubicBezTo>
                    <a:pt x="658" y="86"/>
                    <a:pt x="679" y="71"/>
                    <a:pt x="679" y="44"/>
                  </a:cubicBezTo>
                  <a:cubicBezTo>
                    <a:pt x="679" y="21"/>
                    <a:pt x="665" y="1"/>
                    <a:pt x="643" y="1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2"/>
            <p:cNvSpPr/>
            <p:nvPr/>
          </p:nvSpPr>
          <p:spPr>
            <a:xfrm>
              <a:off x="3380984" y="1376656"/>
              <a:ext cx="50414" cy="21794"/>
            </a:xfrm>
            <a:custGeom>
              <a:avLst/>
              <a:gdLst/>
              <a:ahLst/>
              <a:cxnLst/>
              <a:rect l="l" t="t" r="r" b="b"/>
              <a:pathLst>
                <a:path w="2563" h="1108" extrusionOk="0">
                  <a:moveTo>
                    <a:pt x="2513" y="0"/>
                  </a:moveTo>
                  <a:cubicBezTo>
                    <a:pt x="2506" y="0"/>
                    <a:pt x="2499" y="0"/>
                    <a:pt x="2492" y="7"/>
                  </a:cubicBezTo>
                  <a:cubicBezTo>
                    <a:pt x="2391" y="57"/>
                    <a:pt x="2292" y="106"/>
                    <a:pt x="2193" y="149"/>
                  </a:cubicBezTo>
                  <a:cubicBezTo>
                    <a:pt x="2134" y="178"/>
                    <a:pt x="2078" y="207"/>
                    <a:pt x="2028" y="235"/>
                  </a:cubicBezTo>
                  <a:cubicBezTo>
                    <a:pt x="1870" y="307"/>
                    <a:pt x="1706" y="379"/>
                    <a:pt x="1550" y="442"/>
                  </a:cubicBezTo>
                  <a:cubicBezTo>
                    <a:pt x="1392" y="514"/>
                    <a:pt x="1234" y="578"/>
                    <a:pt x="1078" y="643"/>
                  </a:cubicBezTo>
                  <a:cubicBezTo>
                    <a:pt x="914" y="706"/>
                    <a:pt x="749" y="771"/>
                    <a:pt x="592" y="828"/>
                  </a:cubicBezTo>
                  <a:cubicBezTo>
                    <a:pt x="429" y="886"/>
                    <a:pt x="264" y="943"/>
                    <a:pt x="100" y="999"/>
                  </a:cubicBezTo>
                  <a:cubicBezTo>
                    <a:pt x="78" y="1006"/>
                    <a:pt x="57" y="1015"/>
                    <a:pt x="35" y="1022"/>
                  </a:cubicBezTo>
                  <a:cubicBezTo>
                    <a:pt x="14" y="1028"/>
                    <a:pt x="0" y="1049"/>
                    <a:pt x="7" y="1071"/>
                  </a:cubicBezTo>
                  <a:cubicBezTo>
                    <a:pt x="14" y="1092"/>
                    <a:pt x="28" y="1107"/>
                    <a:pt x="50" y="1107"/>
                  </a:cubicBezTo>
                  <a:lnTo>
                    <a:pt x="57" y="1107"/>
                  </a:lnTo>
                  <a:cubicBezTo>
                    <a:pt x="228" y="1049"/>
                    <a:pt x="386" y="992"/>
                    <a:pt x="549" y="936"/>
                  </a:cubicBezTo>
                  <a:cubicBezTo>
                    <a:pt x="713" y="871"/>
                    <a:pt x="878" y="814"/>
                    <a:pt x="1043" y="749"/>
                  </a:cubicBezTo>
                  <a:cubicBezTo>
                    <a:pt x="1207" y="686"/>
                    <a:pt x="1372" y="614"/>
                    <a:pt x="1528" y="550"/>
                  </a:cubicBezTo>
                  <a:cubicBezTo>
                    <a:pt x="1685" y="478"/>
                    <a:pt x="1850" y="406"/>
                    <a:pt x="1999" y="336"/>
                  </a:cubicBezTo>
                  <a:lnTo>
                    <a:pt x="2006" y="336"/>
                  </a:lnTo>
                  <a:cubicBezTo>
                    <a:pt x="2085" y="300"/>
                    <a:pt x="2163" y="264"/>
                    <a:pt x="2242" y="221"/>
                  </a:cubicBezTo>
                  <a:cubicBezTo>
                    <a:pt x="2321" y="185"/>
                    <a:pt x="2400" y="149"/>
                    <a:pt x="2477" y="106"/>
                  </a:cubicBezTo>
                  <a:cubicBezTo>
                    <a:pt x="2499" y="99"/>
                    <a:pt x="2520" y="93"/>
                    <a:pt x="2535" y="79"/>
                  </a:cubicBezTo>
                  <a:cubicBezTo>
                    <a:pt x="2556" y="72"/>
                    <a:pt x="2563" y="43"/>
                    <a:pt x="2549" y="21"/>
                  </a:cubicBezTo>
                  <a:cubicBezTo>
                    <a:pt x="2542" y="14"/>
                    <a:pt x="2535" y="7"/>
                    <a:pt x="2528" y="0"/>
                  </a:cubicBezTo>
                  <a:close/>
                </a:path>
              </a:pathLst>
            </a:custGeom>
            <a:solidFill>
              <a:srgbClr val="F9EC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2"/>
            <p:cNvSpPr/>
            <p:nvPr/>
          </p:nvSpPr>
          <p:spPr>
            <a:xfrm>
              <a:off x="3421701" y="1336745"/>
              <a:ext cx="55391" cy="51555"/>
            </a:xfrm>
            <a:custGeom>
              <a:avLst/>
              <a:gdLst/>
              <a:ahLst/>
              <a:cxnLst/>
              <a:rect l="l" t="t" r="r" b="b"/>
              <a:pathLst>
                <a:path w="2816" h="2621" extrusionOk="0">
                  <a:moveTo>
                    <a:pt x="1744" y="1"/>
                  </a:moveTo>
                  <a:cubicBezTo>
                    <a:pt x="1210" y="1"/>
                    <a:pt x="779" y="337"/>
                    <a:pt x="443" y="843"/>
                  </a:cubicBezTo>
                  <a:cubicBezTo>
                    <a:pt x="258" y="1150"/>
                    <a:pt x="1" y="1643"/>
                    <a:pt x="87" y="1993"/>
                  </a:cubicBezTo>
                  <a:cubicBezTo>
                    <a:pt x="178" y="2383"/>
                    <a:pt x="594" y="2620"/>
                    <a:pt x="994" y="2620"/>
                  </a:cubicBezTo>
                  <a:cubicBezTo>
                    <a:pt x="1027" y="2620"/>
                    <a:pt x="1060" y="2618"/>
                    <a:pt x="1093" y="2615"/>
                  </a:cubicBezTo>
                  <a:cubicBezTo>
                    <a:pt x="1521" y="2564"/>
                    <a:pt x="1893" y="2300"/>
                    <a:pt x="2200" y="2000"/>
                  </a:cubicBezTo>
                  <a:cubicBezTo>
                    <a:pt x="2407" y="1793"/>
                    <a:pt x="2608" y="1558"/>
                    <a:pt x="2707" y="1287"/>
                  </a:cubicBezTo>
                  <a:cubicBezTo>
                    <a:pt x="2815" y="1008"/>
                    <a:pt x="2815" y="678"/>
                    <a:pt x="2657" y="430"/>
                  </a:cubicBezTo>
                  <a:cubicBezTo>
                    <a:pt x="2493" y="173"/>
                    <a:pt x="2186" y="36"/>
                    <a:pt x="1886" y="8"/>
                  </a:cubicBezTo>
                  <a:cubicBezTo>
                    <a:pt x="1838" y="3"/>
                    <a:pt x="1791" y="1"/>
                    <a:pt x="1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37" name="Google Shape;737;p22"/>
          <p:cNvSpPr/>
          <p:nvPr/>
        </p:nvSpPr>
        <p:spPr>
          <a:xfrm rot="10800000" flipH="1">
            <a:off x="10563066" y="5946013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74644945"/>
      </p:ext>
    </p:extLst>
  </p:cSld>
  <p:clrMapOvr>
    <a:masterClrMapping/>
  </p:clrMapOvr>
  <p:hf sldNum="0" hdr="0" ft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6433667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6433667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383135" y="2498233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2383135" y="2914467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433667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6"/>
          </p:nvPr>
        </p:nvSpPr>
        <p:spPr>
          <a:xfrm>
            <a:off x="6433667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2383135" y="4847167"/>
            <a:ext cx="3375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8"/>
          </p:nvPr>
        </p:nvSpPr>
        <p:spPr>
          <a:xfrm>
            <a:off x="2383135" y="5263400"/>
            <a:ext cx="33752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hasCustomPrompt="1"/>
          </p:nvPr>
        </p:nvSpPr>
        <p:spPr>
          <a:xfrm>
            <a:off x="3377935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9" hasCustomPrompt="1"/>
          </p:nvPr>
        </p:nvSpPr>
        <p:spPr>
          <a:xfrm>
            <a:off x="7428467" y="1721033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3" hasCustomPrompt="1"/>
          </p:nvPr>
        </p:nvSpPr>
        <p:spPr>
          <a:xfrm>
            <a:off x="3377935" y="4069967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4" hasCustomPrompt="1"/>
          </p:nvPr>
        </p:nvSpPr>
        <p:spPr>
          <a:xfrm>
            <a:off x="7428467" y="4069981"/>
            <a:ext cx="13856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/>
          <p:nvPr/>
        </p:nvSpPr>
        <p:spPr>
          <a:xfrm rot="351047">
            <a:off x="-791017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8" name="Google Shape;98;p13"/>
          <p:cNvSpPr/>
          <p:nvPr/>
        </p:nvSpPr>
        <p:spPr>
          <a:xfrm>
            <a:off x="10668200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9" name="Google Shape;99;p13"/>
          <p:cNvSpPr/>
          <p:nvPr/>
        </p:nvSpPr>
        <p:spPr>
          <a:xfrm rot="10800000" flipH="1">
            <a:off x="-133590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0" name="Google Shape;100;p13"/>
          <p:cNvSpPr/>
          <p:nvPr/>
        </p:nvSpPr>
        <p:spPr>
          <a:xfrm>
            <a:off x="11237499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1" name="Google Shape;101;p13"/>
          <p:cNvSpPr/>
          <p:nvPr/>
        </p:nvSpPr>
        <p:spPr>
          <a:xfrm rot="5400000">
            <a:off x="10443395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2" name="Google Shape;102;p13"/>
          <p:cNvSpPr/>
          <p:nvPr/>
        </p:nvSpPr>
        <p:spPr>
          <a:xfrm flipH="1">
            <a:off x="1035257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6665558"/>
      </p:ext>
    </p:extLst>
  </p:cSld>
  <p:clrMapOvr>
    <a:masterClrMapping/>
  </p:clrMapOvr>
  <p:hf sldNum="0" hdr="0" ft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2348700" y="4004459"/>
            <a:ext cx="74948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2348600" y="2189941"/>
            <a:ext cx="7494800" cy="1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4459467">
            <a:off x="-298208" y="-1368512"/>
            <a:ext cx="3565949" cy="465449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8" name="Google Shape;108;p14"/>
          <p:cNvSpPr/>
          <p:nvPr/>
        </p:nvSpPr>
        <p:spPr>
          <a:xfrm rot="5400000" flipH="1">
            <a:off x="10529288" y="-989311"/>
            <a:ext cx="912283" cy="262580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9" name="Google Shape;109;p14"/>
          <p:cNvSpPr/>
          <p:nvPr/>
        </p:nvSpPr>
        <p:spPr>
          <a:xfrm>
            <a:off x="8937434" y="4216934"/>
            <a:ext cx="4196209" cy="333702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0" name="Google Shape;110;p14"/>
          <p:cNvSpPr/>
          <p:nvPr/>
        </p:nvSpPr>
        <p:spPr>
          <a:xfrm rot="-5251868">
            <a:off x="-183014" y="-214180"/>
            <a:ext cx="2314087" cy="2261877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1" name="Google Shape;111;p14"/>
          <p:cNvSpPr/>
          <p:nvPr/>
        </p:nvSpPr>
        <p:spPr>
          <a:xfrm rot="10800000">
            <a:off x="10540127" y="4912904"/>
            <a:ext cx="1934373" cy="1945097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2" name="Google Shape;112;p14"/>
          <p:cNvSpPr/>
          <p:nvPr/>
        </p:nvSpPr>
        <p:spPr>
          <a:xfrm rot="-10430440" flipH="1">
            <a:off x="-742827" y="5258648"/>
            <a:ext cx="3770205" cy="1772216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84079064"/>
      </p:ext>
    </p:extLst>
  </p:cSld>
  <p:clrMapOvr>
    <a:masterClrMapping/>
  </p:clrMapOvr>
  <p:hf sldNum="0" hdr="0" ft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581267" y="2193400"/>
            <a:ext cx="7029600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581267" y="3693400"/>
            <a:ext cx="7029600" cy="971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 rot="696816">
            <a:off x="402615" y="-931245"/>
            <a:ext cx="5086851" cy="294094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5"/>
          <p:cNvSpPr/>
          <p:nvPr/>
        </p:nvSpPr>
        <p:spPr>
          <a:xfrm>
            <a:off x="1698333" y="-1068683"/>
            <a:ext cx="2412960" cy="19188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8" name="Google Shape;118;p15"/>
          <p:cNvSpPr/>
          <p:nvPr/>
        </p:nvSpPr>
        <p:spPr>
          <a:xfrm rot="5400000" flipH="1">
            <a:off x="10249636" y="-856897"/>
            <a:ext cx="1289885" cy="2744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9" name="Google Shape;119;p15"/>
          <p:cNvSpPr/>
          <p:nvPr/>
        </p:nvSpPr>
        <p:spPr>
          <a:xfrm>
            <a:off x="9466566" y="4148799"/>
            <a:ext cx="2856044" cy="286961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0" name="Google Shape;120;p15"/>
          <p:cNvSpPr/>
          <p:nvPr/>
        </p:nvSpPr>
        <p:spPr>
          <a:xfrm>
            <a:off x="9313034" y="5862733"/>
            <a:ext cx="3163087" cy="1214456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1" name="Google Shape;121;p15"/>
          <p:cNvSpPr/>
          <p:nvPr/>
        </p:nvSpPr>
        <p:spPr>
          <a:xfrm rot="-5400000">
            <a:off x="313004" y="4908479"/>
            <a:ext cx="1657016" cy="247255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78506825"/>
      </p:ext>
    </p:extLst>
  </p:cSld>
  <p:clrMapOvr>
    <a:masterClrMapping/>
  </p:clrMapOvr>
  <p:hf sldNum="0" hdr="0" ft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811233" y="40300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2"/>
          </p:nvPr>
        </p:nvSpPr>
        <p:spPr>
          <a:xfrm>
            <a:off x="2811233" y="44590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3"/>
          </p:nvPr>
        </p:nvSpPr>
        <p:spPr>
          <a:xfrm>
            <a:off x="2811233" y="2007933"/>
            <a:ext cx="6569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4"/>
          </p:nvPr>
        </p:nvSpPr>
        <p:spPr>
          <a:xfrm>
            <a:off x="2811233" y="2436967"/>
            <a:ext cx="6569600" cy="10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-6979270">
            <a:off x="9347260" y="22079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16"/>
          <p:cNvSpPr/>
          <p:nvPr/>
        </p:nvSpPr>
        <p:spPr>
          <a:xfrm rot="7799682">
            <a:off x="11008824" y="29043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0" name="Google Shape;130;p16"/>
          <p:cNvSpPr/>
          <p:nvPr/>
        </p:nvSpPr>
        <p:spPr>
          <a:xfrm flipH="1">
            <a:off x="-340654" y="24839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" name="Google Shape;131;p16"/>
          <p:cNvSpPr/>
          <p:nvPr/>
        </p:nvSpPr>
        <p:spPr>
          <a:xfrm>
            <a:off x="-128399" y="38153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49873157"/>
      </p:ext>
    </p:extLst>
  </p:cSld>
  <p:clrMapOvr>
    <a:masterClrMapping/>
  </p:clrMapOvr>
  <p:hf sldNum="0" hdr="0" ft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5015517" y="2649667"/>
            <a:ext cx="547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 hasCustomPrompt="1"/>
          </p:nvPr>
        </p:nvSpPr>
        <p:spPr>
          <a:xfrm>
            <a:off x="1706484" y="2464000"/>
            <a:ext cx="2859600" cy="1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5015517" y="3722733"/>
            <a:ext cx="5470000" cy="485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 rot="2117914">
            <a:off x="1136189" y="-1961953"/>
            <a:ext cx="4699485" cy="4314688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7" name="Google Shape;137;p17"/>
          <p:cNvSpPr/>
          <p:nvPr/>
        </p:nvSpPr>
        <p:spPr>
          <a:xfrm rot="-3657337">
            <a:off x="4939112" y="4872656"/>
            <a:ext cx="4943232" cy="495771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8" name="Google Shape;138;p17"/>
          <p:cNvSpPr/>
          <p:nvPr/>
        </p:nvSpPr>
        <p:spPr>
          <a:xfrm rot="1489679">
            <a:off x="3152132" y="-1054403"/>
            <a:ext cx="2825520" cy="2280803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9" name="Google Shape;139;p17"/>
          <p:cNvSpPr/>
          <p:nvPr/>
        </p:nvSpPr>
        <p:spPr>
          <a:xfrm rot="10800000">
            <a:off x="6996106" y="5173077"/>
            <a:ext cx="4461228" cy="2096985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50025102"/>
      </p:ext>
    </p:extLst>
  </p:cSld>
  <p:clrMapOvr>
    <a:masterClrMapping/>
  </p:clrMapOvr>
  <p:hf sldNum="0" hdr="0" ftr="0" dt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5504667" y="1402200"/>
            <a:ext cx="5269200" cy="2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5504651" y="4332200"/>
            <a:ext cx="5269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rot="-546001">
            <a:off x="10002737" y="5360053"/>
            <a:ext cx="3318783" cy="2639252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8"/>
          <p:cNvSpPr/>
          <p:nvPr/>
        </p:nvSpPr>
        <p:spPr>
          <a:xfrm>
            <a:off x="10397967" y="-451200"/>
            <a:ext cx="2397172" cy="1991983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8"/>
          <p:cNvSpPr/>
          <p:nvPr/>
        </p:nvSpPr>
        <p:spPr>
          <a:xfrm rot="10800000">
            <a:off x="-115145" y="-99995"/>
            <a:ext cx="4276444" cy="4790928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6" name="Google Shape;146;p18"/>
          <p:cNvSpPr/>
          <p:nvPr/>
        </p:nvSpPr>
        <p:spPr>
          <a:xfrm flipH="1">
            <a:off x="-214933" y="-100000"/>
            <a:ext cx="1990767" cy="2815856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03222436"/>
      </p:ext>
    </p:extLst>
  </p:cSld>
  <p:clrMapOvr>
    <a:masterClrMapping/>
  </p:clrMapOvr>
  <p:hf sldNum="0" hdr="0" ftr="0" dt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subTitle" idx="1"/>
          </p:nvPr>
        </p:nvSpPr>
        <p:spPr>
          <a:xfrm>
            <a:off x="460386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2"/>
          </p:nvPr>
        </p:nvSpPr>
        <p:spPr>
          <a:xfrm>
            <a:off x="460386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3"/>
          </p:nvPr>
        </p:nvSpPr>
        <p:spPr>
          <a:xfrm>
            <a:off x="1378984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"/>
          </p:nvPr>
        </p:nvSpPr>
        <p:spPr>
          <a:xfrm>
            <a:off x="1378984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5"/>
          </p:nvPr>
        </p:nvSpPr>
        <p:spPr>
          <a:xfrm>
            <a:off x="7828817" y="3293067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6"/>
          </p:nvPr>
        </p:nvSpPr>
        <p:spPr>
          <a:xfrm>
            <a:off x="7828817" y="3710433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-5400000">
            <a:off x="11012653" y="469472"/>
            <a:ext cx="1795007" cy="689187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5" name="Google Shape;155;p19"/>
          <p:cNvSpPr/>
          <p:nvPr/>
        </p:nvSpPr>
        <p:spPr>
          <a:xfrm>
            <a:off x="-1930033" y="4418334"/>
            <a:ext cx="4140929" cy="329306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6" name="Google Shape;156;p19"/>
          <p:cNvSpPr/>
          <p:nvPr/>
        </p:nvSpPr>
        <p:spPr>
          <a:xfrm rot="5400000" flipH="1">
            <a:off x="9953627" y="4597310"/>
            <a:ext cx="1846692" cy="2755589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7" name="Google Shape;157;p19"/>
          <p:cNvSpPr/>
          <p:nvPr/>
        </p:nvSpPr>
        <p:spPr>
          <a:xfrm rot="5400000" flipH="1">
            <a:off x="-236946" y="5124685"/>
            <a:ext cx="1986761" cy="2306203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9600632"/>
      </p:ext>
    </p:extLst>
  </p:cSld>
  <p:clrMapOvr>
    <a:masterClrMapping/>
  </p:clrMapOvr>
  <p:hf sldNum="0" hdr="0" ftr="0" dt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1">
  <p:cSld name="Til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9431234" y="-1452967"/>
            <a:ext cx="3618039" cy="302270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1" name="Google Shape;161;p20"/>
          <p:cNvSpPr/>
          <p:nvPr/>
        </p:nvSpPr>
        <p:spPr>
          <a:xfrm rot="5400000" flipH="1">
            <a:off x="10496801" y="-977566"/>
            <a:ext cx="916732" cy="2638495"/>
          </a:xfrm>
          <a:custGeom>
            <a:avLst/>
            <a:gdLst/>
            <a:ahLst/>
            <a:cxnLst/>
            <a:rect l="l" t="t" r="r" b="b"/>
            <a:pathLst>
              <a:path w="11810" h="33991" extrusionOk="0">
                <a:moveTo>
                  <a:pt x="9252" y="1"/>
                </a:moveTo>
                <a:cubicBezTo>
                  <a:pt x="8091" y="1"/>
                  <a:pt x="6653" y="237"/>
                  <a:pt x="5876" y="250"/>
                </a:cubicBezTo>
                <a:cubicBezTo>
                  <a:pt x="4786" y="270"/>
                  <a:pt x="3638" y="231"/>
                  <a:pt x="2549" y="348"/>
                </a:cubicBezTo>
                <a:cubicBezTo>
                  <a:pt x="1148" y="523"/>
                  <a:pt x="1771" y="425"/>
                  <a:pt x="1245" y="1301"/>
                </a:cubicBezTo>
                <a:cubicBezTo>
                  <a:pt x="428" y="2682"/>
                  <a:pt x="0" y="4258"/>
                  <a:pt x="20" y="5873"/>
                </a:cubicBezTo>
                <a:cubicBezTo>
                  <a:pt x="98" y="7955"/>
                  <a:pt x="1382" y="9628"/>
                  <a:pt x="2802" y="10951"/>
                </a:cubicBezTo>
                <a:cubicBezTo>
                  <a:pt x="4027" y="12079"/>
                  <a:pt x="5545" y="12702"/>
                  <a:pt x="6304" y="14277"/>
                </a:cubicBezTo>
                <a:cubicBezTo>
                  <a:pt x="7918" y="17624"/>
                  <a:pt x="5603" y="21593"/>
                  <a:pt x="4747" y="24764"/>
                </a:cubicBezTo>
                <a:cubicBezTo>
                  <a:pt x="3930" y="27876"/>
                  <a:pt x="4397" y="32779"/>
                  <a:pt x="8094" y="33888"/>
                </a:cubicBezTo>
                <a:cubicBezTo>
                  <a:pt x="8303" y="33953"/>
                  <a:pt x="8513" y="33990"/>
                  <a:pt x="8733" y="33990"/>
                </a:cubicBezTo>
                <a:cubicBezTo>
                  <a:pt x="8779" y="33990"/>
                  <a:pt x="8825" y="33989"/>
                  <a:pt x="8872" y="33985"/>
                </a:cubicBezTo>
                <a:cubicBezTo>
                  <a:pt x="9864" y="33946"/>
                  <a:pt x="10720" y="33227"/>
                  <a:pt x="10915" y="32254"/>
                </a:cubicBezTo>
                <a:cubicBezTo>
                  <a:pt x="11265" y="30464"/>
                  <a:pt x="10915" y="28266"/>
                  <a:pt x="10915" y="26437"/>
                </a:cubicBezTo>
                <a:lnTo>
                  <a:pt x="10915" y="8013"/>
                </a:lnTo>
                <a:cubicBezTo>
                  <a:pt x="10973" y="6457"/>
                  <a:pt x="11148" y="4900"/>
                  <a:pt x="11245" y="3344"/>
                </a:cubicBezTo>
                <a:cubicBezTo>
                  <a:pt x="11362" y="1885"/>
                  <a:pt x="11809" y="795"/>
                  <a:pt x="10623" y="211"/>
                </a:cubicBezTo>
                <a:cubicBezTo>
                  <a:pt x="10296" y="55"/>
                  <a:pt x="9806" y="1"/>
                  <a:pt x="925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20"/>
          <p:cNvSpPr/>
          <p:nvPr/>
        </p:nvSpPr>
        <p:spPr>
          <a:xfrm rot="5400000">
            <a:off x="10517539" y="5306909"/>
            <a:ext cx="1445387" cy="2044368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3" name="Google Shape;163;p20"/>
          <p:cNvSpPr/>
          <p:nvPr/>
        </p:nvSpPr>
        <p:spPr>
          <a:xfrm rot="-5400000">
            <a:off x="-640771" y="4765946"/>
            <a:ext cx="2481115" cy="2090617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4" name="Google Shape;164;p20"/>
          <p:cNvSpPr/>
          <p:nvPr/>
        </p:nvSpPr>
        <p:spPr>
          <a:xfrm rot="6300025">
            <a:off x="-362206" y="5833259"/>
            <a:ext cx="1437547" cy="1088971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4642046"/>
      </p:ext>
    </p:extLst>
  </p:cSld>
  <p:clrMapOvr>
    <a:masterClrMapping/>
  </p:clrMapOvr>
  <p:hf sldNum="0" hdr="0" ft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ltle only 2">
  <p:cSld name="Tiltle only 2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/>
          <p:nvPr/>
        </p:nvSpPr>
        <p:spPr>
          <a:xfrm flipH="1">
            <a:off x="9785670" y="-986600"/>
            <a:ext cx="3711431" cy="4276709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1"/>
          <p:cNvSpPr/>
          <p:nvPr/>
        </p:nvSpPr>
        <p:spPr>
          <a:xfrm rot="10800000" flipH="1">
            <a:off x="-256967" y="5100355"/>
            <a:ext cx="1852741" cy="1863012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21"/>
          <p:cNvSpPr/>
          <p:nvPr/>
        </p:nvSpPr>
        <p:spPr>
          <a:xfrm>
            <a:off x="348433" y="5620734"/>
            <a:ext cx="1261237" cy="1048052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0" name="Google Shape;170;p21"/>
          <p:cNvSpPr/>
          <p:nvPr/>
        </p:nvSpPr>
        <p:spPr>
          <a:xfrm>
            <a:off x="10933401" y="-44633"/>
            <a:ext cx="1386524" cy="2950132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0747595"/>
      </p:ext>
    </p:extLst>
  </p:cSld>
  <p:clrMapOvr>
    <a:masterClrMapping/>
  </p:clrMapOvr>
  <p:hf sldNum="0" hdr="0" ftr="0" dt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subTitle" idx="1"/>
          </p:nvPr>
        </p:nvSpPr>
        <p:spPr>
          <a:xfrm>
            <a:off x="460386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2"/>
          </p:nvPr>
        </p:nvSpPr>
        <p:spPr>
          <a:xfrm>
            <a:off x="460386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3"/>
          </p:nvPr>
        </p:nvSpPr>
        <p:spPr>
          <a:xfrm>
            <a:off x="13789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4"/>
          </p:nvPr>
        </p:nvSpPr>
        <p:spPr>
          <a:xfrm>
            <a:off x="13789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5"/>
          </p:nvPr>
        </p:nvSpPr>
        <p:spPr>
          <a:xfrm>
            <a:off x="7828817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6"/>
          </p:nvPr>
        </p:nvSpPr>
        <p:spPr>
          <a:xfrm>
            <a:off x="7828817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7"/>
          </p:nvPr>
        </p:nvSpPr>
        <p:spPr>
          <a:xfrm>
            <a:off x="460386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8"/>
          </p:nvPr>
        </p:nvSpPr>
        <p:spPr>
          <a:xfrm>
            <a:off x="460386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9"/>
          </p:nvPr>
        </p:nvSpPr>
        <p:spPr>
          <a:xfrm>
            <a:off x="13789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3"/>
          </p:nvPr>
        </p:nvSpPr>
        <p:spPr>
          <a:xfrm>
            <a:off x="13789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4"/>
          </p:nvPr>
        </p:nvSpPr>
        <p:spPr>
          <a:xfrm>
            <a:off x="7828817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subTitle" idx="15"/>
          </p:nvPr>
        </p:nvSpPr>
        <p:spPr>
          <a:xfrm>
            <a:off x="7828817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10800000">
            <a:off x="-160730" y="4839290"/>
            <a:ext cx="1492764" cy="2111377"/>
          </a:xfrm>
          <a:custGeom>
            <a:avLst/>
            <a:gdLst/>
            <a:ahLst/>
            <a:cxnLst/>
            <a:rect l="l" t="t" r="r" b="b"/>
            <a:pathLst>
              <a:path w="20779" h="29390" extrusionOk="0">
                <a:moveTo>
                  <a:pt x="2608" y="1"/>
                </a:moveTo>
                <a:cubicBezTo>
                  <a:pt x="1" y="1"/>
                  <a:pt x="1635" y="3697"/>
                  <a:pt x="2977" y="4534"/>
                </a:cubicBezTo>
                <a:cubicBezTo>
                  <a:pt x="4032" y="5204"/>
                  <a:pt x="5295" y="5393"/>
                  <a:pt x="6568" y="5393"/>
                </a:cubicBezTo>
                <a:cubicBezTo>
                  <a:pt x="7033" y="5393"/>
                  <a:pt x="7500" y="5368"/>
                  <a:pt x="7958" y="5331"/>
                </a:cubicBezTo>
                <a:cubicBezTo>
                  <a:pt x="8180" y="5316"/>
                  <a:pt x="8411" y="5298"/>
                  <a:pt x="8639" y="5298"/>
                </a:cubicBezTo>
                <a:cubicBezTo>
                  <a:pt x="8991" y="5298"/>
                  <a:pt x="9336" y="5341"/>
                  <a:pt x="9631" y="5507"/>
                </a:cubicBezTo>
                <a:cubicBezTo>
                  <a:pt x="9903" y="5682"/>
                  <a:pt x="10156" y="5915"/>
                  <a:pt x="10312" y="6168"/>
                </a:cubicBezTo>
                <a:cubicBezTo>
                  <a:pt x="11090" y="7296"/>
                  <a:pt x="11265" y="8717"/>
                  <a:pt x="10818" y="10001"/>
                </a:cubicBezTo>
                <a:cubicBezTo>
                  <a:pt x="10040" y="12180"/>
                  <a:pt x="7530" y="13561"/>
                  <a:pt x="7180" y="15857"/>
                </a:cubicBezTo>
                <a:cubicBezTo>
                  <a:pt x="6635" y="19456"/>
                  <a:pt x="12024" y="21304"/>
                  <a:pt x="13347" y="24203"/>
                </a:cubicBezTo>
                <a:cubicBezTo>
                  <a:pt x="13736" y="25098"/>
                  <a:pt x="13911" y="26090"/>
                  <a:pt x="14242" y="27004"/>
                </a:cubicBezTo>
                <a:cubicBezTo>
                  <a:pt x="14592" y="27919"/>
                  <a:pt x="15156" y="28833"/>
                  <a:pt x="16071" y="29183"/>
                </a:cubicBezTo>
                <a:cubicBezTo>
                  <a:pt x="16417" y="29325"/>
                  <a:pt x="16724" y="29390"/>
                  <a:pt x="16995" y="29390"/>
                </a:cubicBezTo>
                <a:cubicBezTo>
                  <a:pt x="19326" y="29390"/>
                  <a:pt x="19042" y="24620"/>
                  <a:pt x="19164" y="23191"/>
                </a:cubicBezTo>
                <a:cubicBezTo>
                  <a:pt x="19475" y="19514"/>
                  <a:pt x="19806" y="15818"/>
                  <a:pt x="20117" y="12141"/>
                </a:cubicBezTo>
                <a:cubicBezTo>
                  <a:pt x="20448" y="8328"/>
                  <a:pt x="20779" y="4339"/>
                  <a:pt x="19417" y="760"/>
                </a:cubicBezTo>
                <a:lnTo>
                  <a:pt x="19164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6" name="Google Shape;186;p22"/>
          <p:cNvSpPr/>
          <p:nvPr/>
        </p:nvSpPr>
        <p:spPr>
          <a:xfrm>
            <a:off x="9667801" y="-878300"/>
            <a:ext cx="3100889" cy="2465973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7" name="Google Shape;187;p22"/>
          <p:cNvSpPr/>
          <p:nvPr/>
        </p:nvSpPr>
        <p:spPr>
          <a:xfrm>
            <a:off x="10543934" y="5875367"/>
            <a:ext cx="1242879" cy="1401643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2"/>
          <p:cNvSpPr/>
          <p:nvPr/>
        </p:nvSpPr>
        <p:spPr>
          <a:xfrm>
            <a:off x="-601267" y="3853434"/>
            <a:ext cx="2088069" cy="2325625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9" name="Google Shape;189;p22"/>
          <p:cNvSpPr/>
          <p:nvPr/>
        </p:nvSpPr>
        <p:spPr>
          <a:xfrm>
            <a:off x="9225734" y="-236669"/>
            <a:ext cx="3198071" cy="1503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5526709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ackground  1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4"/>
          <p:cNvSpPr/>
          <p:nvPr/>
        </p:nvSpPr>
        <p:spPr>
          <a:xfrm>
            <a:off x="11039404" y="190148"/>
            <a:ext cx="2073409" cy="1916197"/>
          </a:xfrm>
          <a:custGeom>
            <a:avLst/>
            <a:gdLst/>
            <a:ahLst/>
            <a:cxnLst/>
            <a:rect l="l" t="t" r="r" b="b"/>
            <a:pathLst>
              <a:path w="17475" h="16150" extrusionOk="0">
                <a:moveTo>
                  <a:pt x="9420" y="252"/>
                </a:moveTo>
                <a:cubicBezTo>
                  <a:pt x="9834" y="1030"/>
                  <a:pt x="9706" y="2129"/>
                  <a:pt x="9606" y="2972"/>
                </a:cubicBezTo>
                <a:cubicBezTo>
                  <a:pt x="9498" y="3836"/>
                  <a:pt x="9248" y="4657"/>
                  <a:pt x="8955" y="5479"/>
                </a:cubicBezTo>
                <a:cubicBezTo>
                  <a:pt x="8777" y="5414"/>
                  <a:pt x="8585" y="5378"/>
                  <a:pt x="8391" y="5365"/>
                </a:cubicBezTo>
                <a:cubicBezTo>
                  <a:pt x="8378" y="5272"/>
                  <a:pt x="8434" y="5143"/>
                  <a:pt x="8450" y="5051"/>
                </a:cubicBezTo>
                <a:cubicBezTo>
                  <a:pt x="8470" y="4821"/>
                  <a:pt x="8434" y="4564"/>
                  <a:pt x="8434" y="4329"/>
                </a:cubicBezTo>
                <a:cubicBezTo>
                  <a:pt x="8450" y="3829"/>
                  <a:pt x="8492" y="3322"/>
                  <a:pt x="8578" y="2830"/>
                </a:cubicBezTo>
                <a:cubicBezTo>
                  <a:pt x="8734" y="1930"/>
                  <a:pt x="9041" y="1080"/>
                  <a:pt x="9420" y="252"/>
                </a:cubicBezTo>
                <a:close/>
                <a:moveTo>
                  <a:pt x="6057" y="1206"/>
                </a:moveTo>
                <a:cubicBezTo>
                  <a:pt x="6585" y="1206"/>
                  <a:pt x="7921" y="4948"/>
                  <a:pt x="8107" y="5365"/>
                </a:cubicBezTo>
                <a:lnTo>
                  <a:pt x="8114" y="5371"/>
                </a:lnTo>
                <a:cubicBezTo>
                  <a:pt x="8078" y="5378"/>
                  <a:pt x="8042" y="5378"/>
                  <a:pt x="7999" y="5385"/>
                </a:cubicBezTo>
                <a:cubicBezTo>
                  <a:pt x="7821" y="5414"/>
                  <a:pt x="7642" y="5464"/>
                  <a:pt x="7478" y="5536"/>
                </a:cubicBezTo>
                <a:cubicBezTo>
                  <a:pt x="7171" y="4850"/>
                  <a:pt x="6821" y="4194"/>
                  <a:pt x="6542" y="3493"/>
                </a:cubicBezTo>
                <a:cubicBezTo>
                  <a:pt x="6400" y="3143"/>
                  <a:pt x="6271" y="2780"/>
                  <a:pt x="6170" y="2415"/>
                </a:cubicBezTo>
                <a:cubicBezTo>
                  <a:pt x="6114" y="2223"/>
                  <a:pt x="5814" y="1366"/>
                  <a:pt x="5992" y="1229"/>
                </a:cubicBezTo>
                <a:cubicBezTo>
                  <a:pt x="6012" y="1213"/>
                  <a:pt x="6034" y="1206"/>
                  <a:pt x="6057" y="1206"/>
                </a:cubicBezTo>
                <a:close/>
                <a:moveTo>
                  <a:pt x="12044" y="1288"/>
                </a:moveTo>
                <a:cubicBezTo>
                  <a:pt x="12058" y="1288"/>
                  <a:pt x="12071" y="1290"/>
                  <a:pt x="12083" y="1294"/>
                </a:cubicBezTo>
                <a:cubicBezTo>
                  <a:pt x="12477" y="1443"/>
                  <a:pt x="11348" y="3044"/>
                  <a:pt x="11170" y="3315"/>
                </a:cubicBezTo>
                <a:cubicBezTo>
                  <a:pt x="10626" y="4143"/>
                  <a:pt x="10085" y="4972"/>
                  <a:pt x="9498" y="5764"/>
                </a:cubicBezTo>
                <a:cubicBezTo>
                  <a:pt x="9449" y="5728"/>
                  <a:pt x="9399" y="5700"/>
                  <a:pt x="9349" y="5671"/>
                </a:cubicBezTo>
                <a:cubicBezTo>
                  <a:pt x="9613" y="4794"/>
                  <a:pt x="9913" y="3964"/>
                  <a:pt x="10398" y="3179"/>
                </a:cubicBezTo>
                <a:cubicBezTo>
                  <a:pt x="10642" y="2780"/>
                  <a:pt x="10912" y="2401"/>
                  <a:pt x="11219" y="2052"/>
                </a:cubicBezTo>
                <a:cubicBezTo>
                  <a:pt x="11362" y="1896"/>
                  <a:pt x="11809" y="1288"/>
                  <a:pt x="12044" y="1288"/>
                </a:cubicBezTo>
                <a:close/>
                <a:moveTo>
                  <a:pt x="3121" y="693"/>
                </a:moveTo>
                <a:cubicBezTo>
                  <a:pt x="3263" y="693"/>
                  <a:pt x="3654" y="1090"/>
                  <a:pt x="3757" y="1179"/>
                </a:cubicBezTo>
                <a:cubicBezTo>
                  <a:pt x="3951" y="1366"/>
                  <a:pt x="4136" y="1572"/>
                  <a:pt x="4300" y="1786"/>
                </a:cubicBezTo>
                <a:cubicBezTo>
                  <a:pt x="4621" y="2180"/>
                  <a:pt x="4893" y="2609"/>
                  <a:pt x="5178" y="3022"/>
                </a:cubicBezTo>
                <a:cubicBezTo>
                  <a:pt x="5814" y="3937"/>
                  <a:pt x="6449" y="4857"/>
                  <a:pt x="7056" y="5786"/>
                </a:cubicBezTo>
                <a:cubicBezTo>
                  <a:pt x="6993" y="5843"/>
                  <a:pt x="6928" y="5899"/>
                  <a:pt x="6864" y="5958"/>
                </a:cubicBezTo>
                <a:cubicBezTo>
                  <a:pt x="6213" y="5179"/>
                  <a:pt x="5536" y="4429"/>
                  <a:pt x="4857" y="3671"/>
                </a:cubicBezTo>
                <a:cubicBezTo>
                  <a:pt x="4456" y="3222"/>
                  <a:pt x="4050" y="2787"/>
                  <a:pt x="3694" y="2300"/>
                </a:cubicBezTo>
                <a:cubicBezTo>
                  <a:pt x="3543" y="2094"/>
                  <a:pt x="2607" y="794"/>
                  <a:pt x="3107" y="694"/>
                </a:cubicBezTo>
                <a:cubicBezTo>
                  <a:pt x="3112" y="693"/>
                  <a:pt x="3116" y="693"/>
                  <a:pt x="3121" y="693"/>
                </a:cubicBezTo>
                <a:close/>
                <a:moveTo>
                  <a:pt x="15116" y="1900"/>
                </a:moveTo>
                <a:cubicBezTo>
                  <a:pt x="15120" y="1900"/>
                  <a:pt x="15123" y="1900"/>
                  <a:pt x="15125" y="1901"/>
                </a:cubicBezTo>
                <a:cubicBezTo>
                  <a:pt x="15339" y="1966"/>
                  <a:pt x="15226" y="2165"/>
                  <a:pt x="15177" y="2266"/>
                </a:cubicBezTo>
                <a:cubicBezTo>
                  <a:pt x="15125" y="2358"/>
                  <a:pt x="15012" y="2444"/>
                  <a:pt x="14940" y="2514"/>
                </a:cubicBezTo>
                <a:cubicBezTo>
                  <a:pt x="14733" y="2722"/>
                  <a:pt x="14512" y="2909"/>
                  <a:pt x="14291" y="3094"/>
                </a:cubicBezTo>
                <a:cubicBezTo>
                  <a:pt x="13826" y="3493"/>
                  <a:pt x="13312" y="3822"/>
                  <a:pt x="12791" y="4151"/>
                </a:cubicBezTo>
                <a:cubicBezTo>
                  <a:pt x="11799" y="4778"/>
                  <a:pt x="10798" y="5394"/>
                  <a:pt x="9792" y="6000"/>
                </a:cubicBezTo>
                <a:lnTo>
                  <a:pt x="9778" y="6014"/>
                </a:lnTo>
                <a:cubicBezTo>
                  <a:pt x="9742" y="5971"/>
                  <a:pt x="9699" y="5935"/>
                  <a:pt x="9656" y="5892"/>
                </a:cubicBezTo>
                <a:cubicBezTo>
                  <a:pt x="9684" y="5856"/>
                  <a:pt x="9726" y="5800"/>
                  <a:pt x="9778" y="5728"/>
                </a:cubicBezTo>
                <a:cubicBezTo>
                  <a:pt x="10626" y="5065"/>
                  <a:pt x="11440" y="4365"/>
                  <a:pt x="12270" y="3680"/>
                </a:cubicBezTo>
                <a:cubicBezTo>
                  <a:pt x="12698" y="3322"/>
                  <a:pt x="13127" y="2958"/>
                  <a:pt x="13591" y="2658"/>
                </a:cubicBezTo>
                <a:cubicBezTo>
                  <a:pt x="13862" y="2494"/>
                  <a:pt x="14155" y="2358"/>
                  <a:pt x="14440" y="2223"/>
                </a:cubicBezTo>
                <a:cubicBezTo>
                  <a:pt x="14531" y="2188"/>
                  <a:pt x="15015" y="1900"/>
                  <a:pt x="15116" y="1900"/>
                </a:cubicBezTo>
                <a:close/>
                <a:moveTo>
                  <a:pt x="2646" y="4280"/>
                </a:moveTo>
                <a:cubicBezTo>
                  <a:pt x="2958" y="4280"/>
                  <a:pt x="3362" y="4413"/>
                  <a:pt x="3615" y="4478"/>
                </a:cubicBezTo>
                <a:cubicBezTo>
                  <a:pt x="4036" y="4580"/>
                  <a:pt x="4449" y="4722"/>
                  <a:pt x="4842" y="4907"/>
                </a:cubicBezTo>
                <a:cubicBezTo>
                  <a:pt x="5521" y="5229"/>
                  <a:pt x="6100" y="5728"/>
                  <a:pt x="6763" y="6064"/>
                </a:cubicBezTo>
                <a:cubicBezTo>
                  <a:pt x="6657" y="6185"/>
                  <a:pt x="6564" y="6314"/>
                  <a:pt x="6492" y="6449"/>
                </a:cubicBezTo>
                <a:lnTo>
                  <a:pt x="6485" y="6443"/>
                </a:lnTo>
                <a:cubicBezTo>
                  <a:pt x="5764" y="6156"/>
                  <a:pt x="5022" y="5978"/>
                  <a:pt x="4285" y="5743"/>
                </a:cubicBezTo>
                <a:cubicBezTo>
                  <a:pt x="3865" y="5615"/>
                  <a:pt x="3450" y="5457"/>
                  <a:pt x="3071" y="5243"/>
                </a:cubicBezTo>
                <a:cubicBezTo>
                  <a:pt x="2900" y="5143"/>
                  <a:pt x="1894" y="4528"/>
                  <a:pt x="2393" y="4322"/>
                </a:cubicBezTo>
                <a:cubicBezTo>
                  <a:pt x="2464" y="4293"/>
                  <a:pt x="2551" y="4280"/>
                  <a:pt x="2646" y="4280"/>
                </a:cubicBezTo>
                <a:close/>
                <a:moveTo>
                  <a:pt x="14495" y="4785"/>
                </a:moveTo>
                <a:cubicBezTo>
                  <a:pt x="14724" y="4785"/>
                  <a:pt x="14878" y="4855"/>
                  <a:pt x="14512" y="5257"/>
                </a:cubicBezTo>
                <a:cubicBezTo>
                  <a:pt x="14376" y="5407"/>
                  <a:pt x="14126" y="5457"/>
                  <a:pt x="13941" y="5529"/>
                </a:cubicBezTo>
                <a:cubicBezTo>
                  <a:pt x="13512" y="5678"/>
                  <a:pt x="13062" y="5800"/>
                  <a:pt x="12626" y="5935"/>
                </a:cubicBezTo>
                <a:cubicBezTo>
                  <a:pt x="11826" y="6192"/>
                  <a:pt x="11012" y="6429"/>
                  <a:pt x="10220" y="6700"/>
                </a:cubicBezTo>
                <a:cubicBezTo>
                  <a:pt x="10155" y="6551"/>
                  <a:pt x="10078" y="6407"/>
                  <a:pt x="9984" y="6271"/>
                </a:cubicBezTo>
                <a:cubicBezTo>
                  <a:pt x="10678" y="6007"/>
                  <a:pt x="11370" y="5743"/>
                  <a:pt x="12062" y="5479"/>
                </a:cubicBezTo>
                <a:cubicBezTo>
                  <a:pt x="12748" y="5222"/>
                  <a:pt x="13490" y="4844"/>
                  <a:pt x="14234" y="4801"/>
                </a:cubicBezTo>
                <a:cubicBezTo>
                  <a:pt x="14316" y="4795"/>
                  <a:pt x="14411" y="4785"/>
                  <a:pt x="14495" y="4785"/>
                </a:cubicBezTo>
                <a:close/>
                <a:moveTo>
                  <a:pt x="9742" y="6208"/>
                </a:moveTo>
                <a:lnTo>
                  <a:pt x="9742" y="6208"/>
                </a:lnTo>
                <a:cubicBezTo>
                  <a:pt x="9785" y="6251"/>
                  <a:pt x="9821" y="6300"/>
                  <a:pt x="9855" y="6350"/>
                </a:cubicBezTo>
                <a:cubicBezTo>
                  <a:pt x="9949" y="6479"/>
                  <a:pt x="10020" y="6621"/>
                  <a:pt x="10078" y="6772"/>
                </a:cubicBezTo>
                <a:cubicBezTo>
                  <a:pt x="10069" y="6778"/>
                  <a:pt x="10069" y="6785"/>
                  <a:pt x="10062" y="6792"/>
                </a:cubicBezTo>
                <a:cubicBezTo>
                  <a:pt x="9992" y="6585"/>
                  <a:pt x="9884" y="6386"/>
                  <a:pt x="9742" y="6208"/>
                </a:cubicBezTo>
                <a:close/>
                <a:moveTo>
                  <a:pt x="10112" y="6943"/>
                </a:moveTo>
                <a:cubicBezTo>
                  <a:pt x="10112" y="6943"/>
                  <a:pt x="10121" y="6950"/>
                  <a:pt x="10127" y="6950"/>
                </a:cubicBezTo>
                <a:cubicBezTo>
                  <a:pt x="10155" y="7056"/>
                  <a:pt x="10170" y="7164"/>
                  <a:pt x="10177" y="7270"/>
                </a:cubicBezTo>
                <a:cubicBezTo>
                  <a:pt x="10163" y="7157"/>
                  <a:pt x="10141" y="7049"/>
                  <a:pt x="10112" y="6943"/>
                </a:cubicBezTo>
                <a:close/>
                <a:moveTo>
                  <a:pt x="3949" y="6592"/>
                </a:moveTo>
                <a:cubicBezTo>
                  <a:pt x="4754" y="6592"/>
                  <a:pt x="5545" y="6700"/>
                  <a:pt x="6350" y="6729"/>
                </a:cubicBezTo>
                <a:cubicBezTo>
                  <a:pt x="6271" y="6936"/>
                  <a:pt x="6222" y="7150"/>
                  <a:pt x="6199" y="7371"/>
                </a:cubicBezTo>
                <a:cubicBezTo>
                  <a:pt x="6050" y="7357"/>
                  <a:pt x="5902" y="7351"/>
                  <a:pt x="5754" y="7351"/>
                </a:cubicBezTo>
                <a:cubicBezTo>
                  <a:pt x="5020" y="7351"/>
                  <a:pt x="4305" y="7514"/>
                  <a:pt x="3586" y="7692"/>
                </a:cubicBezTo>
                <a:cubicBezTo>
                  <a:pt x="3008" y="7836"/>
                  <a:pt x="2422" y="7985"/>
                  <a:pt x="1829" y="8028"/>
                </a:cubicBezTo>
                <a:cubicBezTo>
                  <a:pt x="1741" y="8035"/>
                  <a:pt x="1654" y="8037"/>
                  <a:pt x="1567" y="8037"/>
                </a:cubicBezTo>
                <a:cubicBezTo>
                  <a:pt x="1422" y="8037"/>
                  <a:pt x="1278" y="8031"/>
                  <a:pt x="1136" y="8031"/>
                </a:cubicBezTo>
                <a:cubicBezTo>
                  <a:pt x="1076" y="8031"/>
                  <a:pt x="1017" y="8032"/>
                  <a:pt x="958" y="8035"/>
                </a:cubicBezTo>
                <a:cubicBezTo>
                  <a:pt x="878" y="8041"/>
                  <a:pt x="758" y="8080"/>
                  <a:pt x="672" y="8080"/>
                </a:cubicBezTo>
                <a:cubicBezTo>
                  <a:pt x="659" y="8080"/>
                  <a:pt x="647" y="8080"/>
                  <a:pt x="636" y="8078"/>
                </a:cubicBezTo>
                <a:cubicBezTo>
                  <a:pt x="523" y="7999"/>
                  <a:pt x="401" y="7929"/>
                  <a:pt x="286" y="7857"/>
                </a:cubicBezTo>
                <a:cubicBezTo>
                  <a:pt x="336" y="7771"/>
                  <a:pt x="401" y="7707"/>
                  <a:pt x="480" y="7656"/>
                </a:cubicBezTo>
                <a:cubicBezTo>
                  <a:pt x="780" y="7428"/>
                  <a:pt x="1193" y="7329"/>
                  <a:pt x="1529" y="7150"/>
                </a:cubicBezTo>
                <a:cubicBezTo>
                  <a:pt x="2115" y="6842"/>
                  <a:pt x="2693" y="6664"/>
                  <a:pt x="3358" y="6614"/>
                </a:cubicBezTo>
                <a:cubicBezTo>
                  <a:pt x="3556" y="6599"/>
                  <a:pt x="3753" y="6592"/>
                  <a:pt x="3949" y="6592"/>
                </a:cubicBezTo>
                <a:close/>
                <a:moveTo>
                  <a:pt x="12921" y="6910"/>
                </a:moveTo>
                <a:cubicBezTo>
                  <a:pt x="14281" y="6910"/>
                  <a:pt x="15630" y="7048"/>
                  <a:pt x="16882" y="7656"/>
                </a:cubicBezTo>
                <a:cubicBezTo>
                  <a:pt x="16961" y="7692"/>
                  <a:pt x="17096" y="7742"/>
                  <a:pt x="17154" y="7814"/>
                </a:cubicBezTo>
                <a:cubicBezTo>
                  <a:pt x="17160" y="8241"/>
                  <a:pt x="17051" y="8455"/>
                  <a:pt x="16828" y="8455"/>
                </a:cubicBezTo>
                <a:cubicBezTo>
                  <a:pt x="16790" y="8455"/>
                  <a:pt x="16749" y="8448"/>
                  <a:pt x="16704" y="8436"/>
                </a:cubicBezTo>
                <a:cubicBezTo>
                  <a:pt x="16625" y="8436"/>
                  <a:pt x="16555" y="8420"/>
                  <a:pt x="16489" y="8400"/>
                </a:cubicBezTo>
                <a:cubicBezTo>
                  <a:pt x="16255" y="8342"/>
                  <a:pt x="16054" y="8271"/>
                  <a:pt x="15819" y="8249"/>
                </a:cubicBezTo>
                <a:cubicBezTo>
                  <a:pt x="15247" y="8206"/>
                  <a:pt x="14690" y="8186"/>
                  <a:pt x="14119" y="8084"/>
                </a:cubicBezTo>
                <a:cubicBezTo>
                  <a:pt x="12877" y="7863"/>
                  <a:pt x="11627" y="7622"/>
                  <a:pt x="10385" y="7365"/>
                </a:cubicBezTo>
                <a:lnTo>
                  <a:pt x="10349" y="7365"/>
                </a:lnTo>
                <a:cubicBezTo>
                  <a:pt x="10349" y="7236"/>
                  <a:pt x="10335" y="7114"/>
                  <a:pt x="10306" y="6993"/>
                </a:cubicBezTo>
                <a:cubicBezTo>
                  <a:pt x="11167" y="6967"/>
                  <a:pt x="12046" y="6910"/>
                  <a:pt x="12921" y="6910"/>
                </a:cubicBezTo>
                <a:close/>
                <a:moveTo>
                  <a:pt x="7241" y="9449"/>
                </a:moveTo>
                <a:cubicBezTo>
                  <a:pt x="7241" y="9449"/>
                  <a:pt x="7250" y="9456"/>
                  <a:pt x="7257" y="9456"/>
                </a:cubicBezTo>
                <a:cubicBezTo>
                  <a:pt x="7250" y="9464"/>
                  <a:pt x="7241" y="9471"/>
                  <a:pt x="7241" y="9478"/>
                </a:cubicBezTo>
                <a:lnTo>
                  <a:pt x="7241" y="9449"/>
                </a:lnTo>
                <a:close/>
                <a:moveTo>
                  <a:pt x="8374" y="5580"/>
                </a:moveTo>
                <a:cubicBezTo>
                  <a:pt x="8721" y="5580"/>
                  <a:pt x="9068" y="5677"/>
                  <a:pt x="9370" y="5872"/>
                </a:cubicBezTo>
                <a:cubicBezTo>
                  <a:pt x="10405" y="6736"/>
                  <a:pt x="10306" y="8492"/>
                  <a:pt x="9248" y="9277"/>
                </a:cubicBezTo>
                <a:cubicBezTo>
                  <a:pt x="9228" y="9284"/>
                  <a:pt x="9205" y="9300"/>
                  <a:pt x="9192" y="9313"/>
                </a:cubicBezTo>
                <a:cubicBezTo>
                  <a:pt x="9049" y="9413"/>
                  <a:pt x="8892" y="9498"/>
                  <a:pt x="8714" y="9557"/>
                </a:cubicBezTo>
                <a:cubicBezTo>
                  <a:pt x="8539" y="9616"/>
                  <a:pt x="8370" y="9643"/>
                  <a:pt x="8207" y="9643"/>
                </a:cubicBezTo>
                <a:cubicBezTo>
                  <a:pt x="7842" y="9643"/>
                  <a:pt x="7511" y="9507"/>
                  <a:pt x="7234" y="9284"/>
                </a:cubicBezTo>
                <a:lnTo>
                  <a:pt x="7234" y="9270"/>
                </a:lnTo>
                <a:cubicBezTo>
                  <a:pt x="7230" y="9246"/>
                  <a:pt x="7215" y="9235"/>
                  <a:pt x="7199" y="9235"/>
                </a:cubicBezTo>
                <a:cubicBezTo>
                  <a:pt x="7192" y="9235"/>
                  <a:pt x="7184" y="9237"/>
                  <a:pt x="7178" y="9241"/>
                </a:cubicBezTo>
                <a:cubicBezTo>
                  <a:pt x="6492" y="8650"/>
                  <a:pt x="6163" y="7527"/>
                  <a:pt x="6556" y="6713"/>
                </a:cubicBezTo>
                <a:cubicBezTo>
                  <a:pt x="6864" y="6071"/>
                  <a:pt x="7464" y="5678"/>
                  <a:pt x="8107" y="5592"/>
                </a:cubicBezTo>
                <a:lnTo>
                  <a:pt x="8107" y="5592"/>
                </a:lnTo>
                <a:cubicBezTo>
                  <a:pt x="8091" y="5615"/>
                  <a:pt x="8085" y="5642"/>
                  <a:pt x="8091" y="5678"/>
                </a:cubicBezTo>
                <a:cubicBezTo>
                  <a:pt x="8101" y="5717"/>
                  <a:pt x="8134" y="5735"/>
                  <a:pt x="8168" y="5735"/>
                </a:cubicBezTo>
                <a:cubicBezTo>
                  <a:pt x="8216" y="5735"/>
                  <a:pt x="8267" y="5701"/>
                  <a:pt x="8263" y="5642"/>
                </a:cubicBezTo>
                <a:cubicBezTo>
                  <a:pt x="8263" y="5615"/>
                  <a:pt x="8249" y="5599"/>
                  <a:pt x="8235" y="5586"/>
                </a:cubicBezTo>
                <a:cubicBezTo>
                  <a:pt x="8282" y="5582"/>
                  <a:pt x="8328" y="5580"/>
                  <a:pt x="8374" y="5580"/>
                </a:cubicBezTo>
                <a:close/>
                <a:moveTo>
                  <a:pt x="6213" y="7836"/>
                </a:moveTo>
                <a:cubicBezTo>
                  <a:pt x="6228" y="7929"/>
                  <a:pt x="6242" y="8021"/>
                  <a:pt x="6271" y="8107"/>
                </a:cubicBezTo>
                <a:cubicBezTo>
                  <a:pt x="6307" y="8242"/>
                  <a:pt x="6357" y="8364"/>
                  <a:pt x="6413" y="8492"/>
                </a:cubicBezTo>
                <a:cubicBezTo>
                  <a:pt x="5493" y="8864"/>
                  <a:pt x="4578" y="9250"/>
                  <a:pt x="3642" y="9584"/>
                </a:cubicBezTo>
                <a:cubicBezTo>
                  <a:pt x="3157" y="9764"/>
                  <a:pt x="2672" y="9927"/>
                  <a:pt x="2185" y="10091"/>
                </a:cubicBezTo>
                <a:cubicBezTo>
                  <a:pt x="1944" y="10170"/>
                  <a:pt x="1700" y="10249"/>
                  <a:pt x="1457" y="10328"/>
                </a:cubicBezTo>
                <a:cubicBezTo>
                  <a:pt x="1328" y="10371"/>
                  <a:pt x="1208" y="10407"/>
                  <a:pt x="1087" y="10441"/>
                </a:cubicBezTo>
                <a:cubicBezTo>
                  <a:pt x="1017" y="10478"/>
                  <a:pt x="962" y="10497"/>
                  <a:pt x="919" y="10497"/>
                </a:cubicBezTo>
                <a:cubicBezTo>
                  <a:pt x="829" y="10497"/>
                  <a:pt x="796" y="10416"/>
                  <a:pt x="814" y="10256"/>
                </a:cubicBezTo>
                <a:cubicBezTo>
                  <a:pt x="751" y="9913"/>
                  <a:pt x="1001" y="9785"/>
                  <a:pt x="1279" y="9577"/>
                </a:cubicBezTo>
                <a:cubicBezTo>
                  <a:pt x="1472" y="9442"/>
                  <a:pt x="1680" y="9327"/>
                  <a:pt x="1885" y="9214"/>
                </a:cubicBezTo>
                <a:cubicBezTo>
                  <a:pt x="2357" y="8964"/>
                  <a:pt x="2837" y="8743"/>
                  <a:pt x="3335" y="8556"/>
                </a:cubicBezTo>
                <a:cubicBezTo>
                  <a:pt x="4257" y="8206"/>
                  <a:pt x="5227" y="7942"/>
                  <a:pt x="6213" y="7836"/>
                </a:cubicBezTo>
                <a:close/>
                <a:moveTo>
                  <a:pt x="10241" y="8107"/>
                </a:moveTo>
                <a:cubicBezTo>
                  <a:pt x="11170" y="8479"/>
                  <a:pt x="12098" y="8842"/>
                  <a:pt x="12969" y="9327"/>
                </a:cubicBezTo>
                <a:cubicBezTo>
                  <a:pt x="13454" y="9600"/>
                  <a:pt x="13925" y="9899"/>
                  <a:pt x="14354" y="10249"/>
                </a:cubicBezTo>
                <a:cubicBezTo>
                  <a:pt x="14548" y="10407"/>
                  <a:pt x="14733" y="10570"/>
                  <a:pt x="14911" y="10750"/>
                </a:cubicBezTo>
                <a:cubicBezTo>
                  <a:pt x="15048" y="10892"/>
                  <a:pt x="15483" y="11241"/>
                  <a:pt x="15497" y="11435"/>
                </a:cubicBezTo>
                <a:cubicBezTo>
                  <a:pt x="15504" y="11627"/>
                  <a:pt x="15262" y="11677"/>
                  <a:pt x="15141" y="11677"/>
                </a:cubicBezTo>
                <a:cubicBezTo>
                  <a:pt x="15134" y="11677"/>
                  <a:pt x="15127" y="11678"/>
                  <a:pt x="15120" y="11678"/>
                </a:cubicBezTo>
                <a:cubicBezTo>
                  <a:pt x="15031" y="11678"/>
                  <a:pt x="14927" y="11639"/>
                  <a:pt x="14848" y="11620"/>
                </a:cubicBezTo>
                <a:cubicBezTo>
                  <a:pt x="14584" y="11555"/>
                  <a:pt x="14326" y="11456"/>
                  <a:pt x="14083" y="11341"/>
                </a:cubicBezTo>
                <a:cubicBezTo>
                  <a:pt x="13619" y="11113"/>
                  <a:pt x="13197" y="10820"/>
                  <a:pt x="12791" y="10513"/>
                </a:cubicBezTo>
                <a:cubicBezTo>
                  <a:pt x="11891" y="9841"/>
                  <a:pt x="11005" y="9128"/>
                  <a:pt x="10121" y="8427"/>
                </a:cubicBezTo>
                <a:cubicBezTo>
                  <a:pt x="10170" y="8328"/>
                  <a:pt x="10206" y="8222"/>
                  <a:pt x="10241" y="8107"/>
                </a:cubicBezTo>
                <a:close/>
                <a:moveTo>
                  <a:pt x="6628" y="8849"/>
                </a:moveTo>
                <a:cubicBezTo>
                  <a:pt x="6671" y="8907"/>
                  <a:pt x="6713" y="8964"/>
                  <a:pt x="6763" y="9020"/>
                </a:cubicBezTo>
                <a:cubicBezTo>
                  <a:pt x="5956" y="9735"/>
                  <a:pt x="5193" y="10484"/>
                  <a:pt x="4413" y="11221"/>
                </a:cubicBezTo>
                <a:cubicBezTo>
                  <a:pt x="3978" y="11634"/>
                  <a:pt x="3556" y="12056"/>
                  <a:pt x="3085" y="12421"/>
                </a:cubicBezTo>
                <a:cubicBezTo>
                  <a:pt x="2886" y="12577"/>
                  <a:pt x="2679" y="12721"/>
                  <a:pt x="2458" y="12849"/>
                </a:cubicBezTo>
                <a:cubicBezTo>
                  <a:pt x="2352" y="12911"/>
                  <a:pt x="1961" y="13146"/>
                  <a:pt x="1743" y="13146"/>
                </a:cubicBezTo>
                <a:cubicBezTo>
                  <a:pt x="1638" y="13146"/>
                  <a:pt x="1573" y="13091"/>
                  <a:pt x="1601" y="12935"/>
                </a:cubicBezTo>
                <a:cubicBezTo>
                  <a:pt x="1680" y="12527"/>
                  <a:pt x="2329" y="12020"/>
                  <a:pt x="2629" y="11769"/>
                </a:cubicBezTo>
                <a:cubicBezTo>
                  <a:pt x="3035" y="11427"/>
                  <a:pt x="3471" y="11113"/>
                  <a:pt x="3899" y="10799"/>
                </a:cubicBezTo>
                <a:cubicBezTo>
                  <a:pt x="4799" y="10141"/>
                  <a:pt x="5714" y="9492"/>
                  <a:pt x="6628" y="8849"/>
                </a:cubicBezTo>
                <a:close/>
                <a:moveTo>
                  <a:pt x="9555" y="9214"/>
                </a:moveTo>
                <a:cubicBezTo>
                  <a:pt x="10283" y="9978"/>
                  <a:pt x="11048" y="10714"/>
                  <a:pt x="11799" y="11449"/>
                </a:cubicBezTo>
                <a:cubicBezTo>
                  <a:pt x="12227" y="11870"/>
                  <a:pt x="12662" y="12283"/>
                  <a:pt x="13048" y="12741"/>
                </a:cubicBezTo>
                <a:cubicBezTo>
                  <a:pt x="13206" y="12935"/>
                  <a:pt x="13362" y="13134"/>
                  <a:pt x="13490" y="13348"/>
                </a:cubicBezTo>
                <a:cubicBezTo>
                  <a:pt x="13614" y="13535"/>
                  <a:pt x="14046" y="14207"/>
                  <a:pt x="13655" y="14207"/>
                </a:cubicBezTo>
                <a:cubicBezTo>
                  <a:pt x="13642" y="14207"/>
                  <a:pt x="13627" y="14206"/>
                  <a:pt x="13612" y="14205"/>
                </a:cubicBezTo>
                <a:cubicBezTo>
                  <a:pt x="13391" y="14184"/>
                  <a:pt x="13104" y="13884"/>
                  <a:pt x="12940" y="13749"/>
                </a:cubicBezTo>
                <a:cubicBezTo>
                  <a:pt x="12777" y="13598"/>
                  <a:pt x="12613" y="13440"/>
                  <a:pt x="12462" y="13278"/>
                </a:cubicBezTo>
                <a:cubicBezTo>
                  <a:pt x="12083" y="12870"/>
                  <a:pt x="11749" y="12421"/>
                  <a:pt x="11406" y="11984"/>
                </a:cubicBezTo>
                <a:cubicBezTo>
                  <a:pt x="10727" y="11120"/>
                  <a:pt x="10055" y="10249"/>
                  <a:pt x="9399" y="9370"/>
                </a:cubicBezTo>
                <a:lnTo>
                  <a:pt x="9492" y="9277"/>
                </a:lnTo>
                <a:cubicBezTo>
                  <a:pt x="9521" y="9257"/>
                  <a:pt x="9534" y="9234"/>
                  <a:pt x="9555" y="9214"/>
                </a:cubicBezTo>
                <a:close/>
                <a:moveTo>
                  <a:pt x="6921" y="9185"/>
                </a:moveTo>
                <a:cubicBezTo>
                  <a:pt x="6993" y="9264"/>
                  <a:pt x="7078" y="9336"/>
                  <a:pt x="7164" y="9392"/>
                </a:cubicBezTo>
                <a:cubicBezTo>
                  <a:pt x="7149" y="10292"/>
                  <a:pt x="6813" y="11149"/>
                  <a:pt x="6542" y="11992"/>
                </a:cubicBezTo>
                <a:cubicBezTo>
                  <a:pt x="6400" y="12463"/>
                  <a:pt x="6292" y="12935"/>
                  <a:pt x="6213" y="13420"/>
                </a:cubicBezTo>
                <a:cubicBezTo>
                  <a:pt x="6150" y="13877"/>
                  <a:pt x="6114" y="14448"/>
                  <a:pt x="5922" y="14870"/>
                </a:cubicBezTo>
                <a:cubicBezTo>
                  <a:pt x="5899" y="14991"/>
                  <a:pt x="5827" y="15084"/>
                  <a:pt x="5721" y="15147"/>
                </a:cubicBezTo>
                <a:cubicBezTo>
                  <a:pt x="5670" y="15251"/>
                  <a:pt x="5613" y="15302"/>
                  <a:pt x="5549" y="15302"/>
                </a:cubicBezTo>
                <a:cubicBezTo>
                  <a:pt x="5489" y="15302"/>
                  <a:pt x="5422" y="15256"/>
                  <a:pt x="5349" y="15163"/>
                </a:cubicBezTo>
                <a:cubicBezTo>
                  <a:pt x="5121" y="15012"/>
                  <a:pt x="5099" y="14976"/>
                  <a:pt x="5092" y="14719"/>
                </a:cubicBezTo>
                <a:cubicBezTo>
                  <a:pt x="5085" y="14484"/>
                  <a:pt x="5142" y="14241"/>
                  <a:pt x="5185" y="14013"/>
                </a:cubicBezTo>
                <a:cubicBezTo>
                  <a:pt x="5299" y="13483"/>
                  <a:pt x="5442" y="12962"/>
                  <a:pt x="5606" y="12455"/>
                </a:cubicBezTo>
                <a:cubicBezTo>
                  <a:pt x="5964" y="11334"/>
                  <a:pt x="6427" y="10256"/>
                  <a:pt x="6921" y="9185"/>
                </a:cubicBezTo>
                <a:close/>
                <a:moveTo>
                  <a:pt x="8878" y="9721"/>
                </a:moveTo>
                <a:cubicBezTo>
                  <a:pt x="8885" y="9721"/>
                  <a:pt x="8885" y="9728"/>
                  <a:pt x="8885" y="9728"/>
                </a:cubicBezTo>
                <a:cubicBezTo>
                  <a:pt x="9478" y="10691"/>
                  <a:pt x="10020" y="11706"/>
                  <a:pt x="10506" y="12727"/>
                </a:cubicBezTo>
                <a:cubicBezTo>
                  <a:pt x="10755" y="13248"/>
                  <a:pt x="10978" y="13769"/>
                  <a:pt x="11206" y="14297"/>
                </a:cubicBezTo>
                <a:cubicBezTo>
                  <a:pt x="11277" y="14461"/>
                  <a:pt x="11884" y="15758"/>
                  <a:pt x="11448" y="15758"/>
                </a:cubicBezTo>
                <a:cubicBezTo>
                  <a:pt x="11406" y="15758"/>
                  <a:pt x="11354" y="15746"/>
                  <a:pt x="11291" y="15720"/>
                </a:cubicBezTo>
                <a:cubicBezTo>
                  <a:pt x="11163" y="15662"/>
                  <a:pt x="10962" y="15391"/>
                  <a:pt x="10849" y="15283"/>
                </a:cubicBezTo>
                <a:cubicBezTo>
                  <a:pt x="10619" y="15069"/>
                  <a:pt x="10455" y="14827"/>
                  <a:pt x="10299" y="14563"/>
                </a:cubicBezTo>
                <a:cubicBezTo>
                  <a:pt x="10006" y="14049"/>
                  <a:pt x="9735" y="13519"/>
                  <a:pt x="9492" y="12978"/>
                </a:cubicBezTo>
                <a:cubicBezTo>
                  <a:pt x="9034" y="11963"/>
                  <a:pt x="8684" y="10899"/>
                  <a:pt x="8407" y="9821"/>
                </a:cubicBezTo>
                <a:lnTo>
                  <a:pt x="8407" y="9821"/>
                </a:lnTo>
                <a:cubicBezTo>
                  <a:pt x="8418" y="9821"/>
                  <a:pt x="8430" y="9821"/>
                  <a:pt x="8441" y="9821"/>
                </a:cubicBezTo>
                <a:cubicBezTo>
                  <a:pt x="8593" y="9821"/>
                  <a:pt x="8744" y="9780"/>
                  <a:pt x="8878" y="9721"/>
                </a:cubicBezTo>
                <a:close/>
                <a:moveTo>
                  <a:pt x="7442" y="9570"/>
                </a:moveTo>
                <a:cubicBezTo>
                  <a:pt x="7613" y="9656"/>
                  <a:pt x="7791" y="9721"/>
                  <a:pt x="7978" y="9756"/>
                </a:cubicBezTo>
                <a:cubicBezTo>
                  <a:pt x="8071" y="10777"/>
                  <a:pt x="8242" y="11785"/>
                  <a:pt x="8306" y="12813"/>
                </a:cubicBezTo>
                <a:cubicBezTo>
                  <a:pt x="8342" y="13320"/>
                  <a:pt x="8364" y="13819"/>
                  <a:pt x="8371" y="14326"/>
                </a:cubicBezTo>
                <a:cubicBezTo>
                  <a:pt x="8377" y="14594"/>
                  <a:pt x="8496" y="15867"/>
                  <a:pt x="8085" y="15867"/>
                </a:cubicBezTo>
                <a:cubicBezTo>
                  <a:pt x="8056" y="15867"/>
                  <a:pt x="8026" y="15861"/>
                  <a:pt x="7992" y="15848"/>
                </a:cubicBezTo>
                <a:cubicBezTo>
                  <a:pt x="7721" y="15740"/>
                  <a:pt x="7606" y="15111"/>
                  <a:pt x="7570" y="14870"/>
                </a:cubicBezTo>
                <a:cubicBezTo>
                  <a:pt x="7534" y="14633"/>
                  <a:pt x="7521" y="14398"/>
                  <a:pt x="7498" y="14162"/>
                </a:cubicBezTo>
                <a:cubicBezTo>
                  <a:pt x="7464" y="13684"/>
                  <a:pt x="7435" y="13212"/>
                  <a:pt x="7413" y="12734"/>
                </a:cubicBezTo>
                <a:cubicBezTo>
                  <a:pt x="7378" y="11692"/>
                  <a:pt x="7336" y="10606"/>
                  <a:pt x="7442" y="9570"/>
                </a:cubicBezTo>
                <a:close/>
                <a:moveTo>
                  <a:pt x="9418" y="0"/>
                </a:moveTo>
                <a:cubicBezTo>
                  <a:pt x="9388" y="0"/>
                  <a:pt x="9357" y="17"/>
                  <a:pt x="9341" y="45"/>
                </a:cubicBezTo>
                <a:cubicBezTo>
                  <a:pt x="8835" y="938"/>
                  <a:pt x="8513" y="1937"/>
                  <a:pt x="8355" y="2951"/>
                </a:cubicBezTo>
                <a:cubicBezTo>
                  <a:pt x="8285" y="3407"/>
                  <a:pt x="8249" y="3872"/>
                  <a:pt x="8256" y="4336"/>
                </a:cubicBezTo>
                <a:cubicBezTo>
                  <a:pt x="8256" y="4622"/>
                  <a:pt x="8278" y="4907"/>
                  <a:pt x="8263" y="5193"/>
                </a:cubicBezTo>
                <a:cubicBezTo>
                  <a:pt x="8263" y="5279"/>
                  <a:pt x="8249" y="5322"/>
                  <a:pt x="8249" y="5365"/>
                </a:cubicBezTo>
                <a:lnTo>
                  <a:pt x="8235" y="5365"/>
                </a:lnTo>
                <a:lnTo>
                  <a:pt x="8235" y="5329"/>
                </a:lnTo>
                <a:cubicBezTo>
                  <a:pt x="7999" y="4357"/>
                  <a:pt x="7593" y="3387"/>
                  <a:pt x="7164" y="2487"/>
                </a:cubicBezTo>
                <a:cubicBezTo>
                  <a:pt x="6955" y="2054"/>
                  <a:pt x="6584" y="985"/>
                  <a:pt x="5983" y="985"/>
                </a:cubicBezTo>
                <a:cubicBezTo>
                  <a:pt x="5967" y="985"/>
                  <a:pt x="5951" y="986"/>
                  <a:pt x="5935" y="987"/>
                </a:cubicBezTo>
                <a:cubicBezTo>
                  <a:pt x="5899" y="994"/>
                  <a:pt x="5863" y="1015"/>
                  <a:pt x="5856" y="1051"/>
                </a:cubicBezTo>
                <a:cubicBezTo>
                  <a:pt x="5735" y="1765"/>
                  <a:pt x="6021" y="2530"/>
                  <a:pt x="6264" y="3186"/>
                </a:cubicBezTo>
                <a:cubicBezTo>
                  <a:pt x="6571" y="4007"/>
                  <a:pt x="6950" y="4821"/>
                  <a:pt x="7378" y="5586"/>
                </a:cubicBezTo>
                <a:cubicBezTo>
                  <a:pt x="7320" y="5615"/>
                  <a:pt x="7264" y="5651"/>
                  <a:pt x="7214" y="5678"/>
                </a:cubicBezTo>
                <a:cubicBezTo>
                  <a:pt x="6449" y="4521"/>
                  <a:pt x="5656" y="3371"/>
                  <a:pt x="4857" y="2237"/>
                </a:cubicBezTo>
                <a:cubicBezTo>
                  <a:pt x="4528" y="1772"/>
                  <a:pt x="4179" y="1315"/>
                  <a:pt x="3743" y="938"/>
                </a:cubicBezTo>
                <a:cubicBezTo>
                  <a:pt x="3604" y="816"/>
                  <a:pt x="3262" y="478"/>
                  <a:pt x="3000" y="478"/>
                </a:cubicBezTo>
                <a:cubicBezTo>
                  <a:pt x="2951" y="478"/>
                  <a:pt x="2905" y="489"/>
                  <a:pt x="2864" y="516"/>
                </a:cubicBezTo>
                <a:cubicBezTo>
                  <a:pt x="2043" y="1066"/>
                  <a:pt x="5056" y="4264"/>
                  <a:pt x="6335" y="5579"/>
                </a:cubicBezTo>
                <a:cubicBezTo>
                  <a:pt x="5699" y="5150"/>
                  <a:pt x="4979" y="4778"/>
                  <a:pt x="4285" y="4544"/>
                </a:cubicBezTo>
                <a:cubicBezTo>
                  <a:pt x="3865" y="4400"/>
                  <a:pt x="3421" y="4300"/>
                  <a:pt x="2972" y="4264"/>
                </a:cubicBezTo>
                <a:cubicBezTo>
                  <a:pt x="2819" y="4249"/>
                  <a:pt x="2582" y="4204"/>
                  <a:pt x="2365" y="4204"/>
                </a:cubicBezTo>
                <a:cubicBezTo>
                  <a:pt x="2195" y="4204"/>
                  <a:pt x="2038" y="4231"/>
                  <a:pt x="1944" y="4322"/>
                </a:cubicBezTo>
                <a:cubicBezTo>
                  <a:pt x="1928" y="4336"/>
                  <a:pt x="1921" y="4372"/>
                  <a:pt x="1928" y="4393"/>
                </a:cubicBezTo>
                <a:cubicBezTo>
                  <a:pt x="2165" y="5035"/>
                  <a:pt x="3085" y="5464"/>
                  <a:pt x="3678" y="5694"/>
                </a:cubicBezTo>
                <a:cubicBezTo>
                  <a:pt x="4578" y="6043"/>
                  <a:pt x="5543" y="6172"/>
                  <a:pt x="6443" y="6521"/>
                </a:cubicBezTo>
                <a:lnTo>
                  <a:pt x="6449" y="6521"/>
                </a:lnTo>
                <a:cubicBezTo>
                  <a:pt x="6436" y="6542"/>
                  <a:pt x="6427" y="6557"/>
                  <a:pt x="6420" y="6578"/>
                </a:cubicBezTo>
                <a:cubicBezTo>
                  <a:pt x="5772" y="6429"/>
                  <a:pt x="5043" y="6353"/>
                  <a:pt x="4325" y="6353"/>
                </a:cubicBezTo>
                <a:cubicBezTo>
                  <a:pt x="3768" y="6353"/>
                  <a:pt x="3217" y="6399"/>
                  <a:pt x="2715" y="6492"/>
                </a:cubicBezTo>
                <a:cubicBezTo>
                  <a:pt x="2014" y="6628"/>
                  <a:pt x="1457" y="7006"/>
                  <a:pt x="801" y="7264"/>
                </a:cubicBezTo>
                <a:cubicBezTo>
                  <a:pt x="543" y="7365"/>
                  <a:pt x="187" y="7507"/>
                  <a:pt x="79" y="7800"/>
                </a:cubicBezTo>
                <a:cubicBezTo>
                  <a:pt x="0" y="8021"/>
                  <a:pt x="122" y="8213"/>
                  <a:pt x="336" y="8285"/>
                </a:cubicBezTo>
                <a:cubicBezTo>
                  <a:pt x="398" y="8305"/>
                  <a:pt x="465" y="8313"/>
                  <a:pt x="533" y="8313"/>
                </a:cubicBezTo>
                <a:cubicBezTo>
                  <a:pt x="732" y="8313"/>
                  <a:pt x="948" y="8249"/>
                  <a:pt x="1130" y="8249"/>
                </a:cubicBezTo>
                <a:cubicBezTo>
                  <a:pt x="1493" y="8242"/>
                  <a:pt x="1851" y="8249"/>
                  <a:pt x="2208" y="8199"/>
                </a:cubicBezTo>
                <a:cubicBezTo>
                  <a:pt x="3460" y="8020"/>
                  <a:pt x="4651" y="7535"/>
                  <a:pt x="5919" y="7535"/>
                </a:cubicBezTo>
                <a:cubicBezTo>
                  <a:pt x="6010" y="7535"/>
                  <a:pt x="6101" y="7538"/>
                  <a:pt x="6192" y="7543"/>
                </a:cubicBezTo>
                <a:lnTo>
                  <a:pt x="6192" y="7635"/>
                </a:lnTo>
                <a:cubicBezTo>
                  <a:pt x="4986" y="7827"/>
                  <a:pt x="3822" y="8120"/>
                  <a:pt x="2693" y="8614"/>
                </a:cubicBezTo>
                <a:cubicBezTo>
                  <a:pt x="2172" y="8842"/>
                  <a:pt x="1637" y="9092"/>
                  <a:pt x="1172" y="9421"/>
                </a:cubicBezTo>
                <a:cubicBezTo>
                  <a:pt x="915" y="9606"/>
                  <a:pt x="358" y="9999"/>
                  <a:pt x="401" y="10378"/>
                </a:cubicBezTo>
                <a:cubicBezTo>
                  <a:pt x="434" y="10616"/>
                  <a:pt x="663" y="10680"/>
                  <a:pt x="870" y="10680"/>
                </a:cubicBezTo>
                <a:cubicBezTo>
                  <a:pt x="893" y="10680"/>
                  <a:pt x="914" y="10679"/>
                  <a:pt x="936" y="10678"/>
                </a:cubicBezTo>
                <a:cubicBezTo>
                  <a:pt x="1486" y="10635"/>
                  <a:pt x="2086" y="10342"/>
                  <a:pt x="2614" y="10163"/>
                </a:cubicBezTo>
                <a:cubicBezTo>
                  <a:pt x="3922" y="9713"/>
                  <a:pt x="5236" y="9221"/>
                  <a:pt x="6492" y="8635"/>
                </a:cubicBezTo>
                <a:cubicBezTo>
                  <a:pt x="6499" y="8657"/>
                  <a:pt x="6513" y="8677"/>
                  <a:pt x="6521" y="8693"/>
                </a:cubicBezTo>
                <a:cubicBezTo>
                  <a:pt x="5356" y="9514"/>
                  <a:pt x="4192" y="10342"/>
                  <a:pt x="3051" y="11205"/>
                </a:cubicBezTo>
                <a:cubicBezTo>
                  <a:pt x="2600" y="11548"/>
                  <a:pt x="2151" y="11913"/>
                  <a:pt x="1793" y="12355"/>
                </a:cubicBezTo>
                <a:cubicBezTo>
                  <a:pt x="1637" y="12549"/>
                  <a:pt x="1215" y="12991"/>
                  <a:pt x="1394" y="13255"/>
                </a:cubicBezTo>
                <a:cubicBezTo>
                  <a:pt x="1455" y="13345"/>
                  <a:pt x="1549" y="13386"/>
                  <a:pt x="1669" y="13386"/>
                </a:cubicBezTo>
                <a:cubicBezTo>
                  <a:pt x="2709" y="13386"/>
                  <a:pt x="5704" y="10288"/>
                  <a:pt x="6614" y="9327"/>
                </a:cubicBezTo>
                <a:lnTo>
                  <a:pt x="6614" y="9327"/>
                </a:lnTo>
                <a:cubicBezTo>
                  <a:pt x="6060" y="10599"/>
                  <a:pt x="3972" y="15506"/>
                  <a:pt x="5477" y="15506"/>
                </a:cubicBezTo>
                <a:cubicBezTo>
                  <a:pt x="5485" y="15506"/>
                  <a:pt x="5492" y="15506"/>
                  <a:pt x="5500" y="15506"/>
                </a:cubicBezTo>
                <a:cubicBezTo>
                  <a:pt x="5879" y="15497"/>
                  <a:pt x="6064" y="15098"/>
                  <a:pt x="6150" y="14784"/>
                </a:cubicBezTo>
                <a:cubicBezTo>
                  <a:pt x="6335" y="14155"/>
                  <a:pt x="6357" y="13483"/>
                  <a:pt x="6492" y="12841"/>
                </a:cubicBezTo>
                <a:cubicBezTo>
                  <a:pt x="6707" y="11792"/>
                  <a:pt x="7178" y="10813"/>
                  <a:pt x="7234" y="9749"/>
                </a:cubicBezTo>
                <a:lnTo>
                  <a:pt x="7234" y="9749"/>
                </a:lnTo>
                <a:cubicBezTo>
                  <a:pt x="7257" y="10984"/>
                  <a:pt x="7185" y="12213"/>
                  <a:pt x="7264" y="13449"/>
                </a:cubicBezTo>
                <a:cubicBezTo>
                  <a:pt x="7300" y="14040"/>
                  <a:pt x="7300" y="14662"/>
                  <a:pt x="7456" y="15233"/>
                </a:cubicBezTo>
                <a:cubicBezTo>
                  <a:pt x="7526" y="15484"/>
                  <a:pt x="7779" y="16150"/>
                  <a:pt x="8137" y="16150"/>
                </a:cubicBezTo>
                <a:cubicBezTo>
                  <a:pt x="8146" y="16150"/>
                  <a:pt x="8154" y="16149"/>
                  <a:pt x="8163" y="16148"/>
                </a:cubicBezTo>
                <a:cubicBezTo>
                  <a:pt x="8842" y="16076"/>
                  <a:pt x="8549" y="14112"/>
                  <a:pt x="8535" y="13756"/>
                </a:cubicBezTo>
                <a:cubicBezTo>
                  <a:pt x="8484" y="12441"/>
                  <a:pt x="8420" y="11049"/>
                  <a:pt x="8091" y="9771"/>
                </a:cubicBezTo>
                <a:lnTo>
                  <a:pt x="8091" y="9771"/>
                </a:lnTo>
                <a:cubicBezTo>
                  <a:pt x="8114" y="9778"/>
                  <a:pt x="8127" y="9778"/>
                  <a:pt x="8141" y="9778"/>
                </a:cubicBezTo>
                <a:cubicBezTo>
                  <a:pt x="8177" y="9785"/>
                  <a:pt x="8206" y="9792"/>
                  <a:pt x="8235" y="9798"/>
                </a:cubicBezTo>
                <a:cubicBezTo>
                  <a:pt x="8549" y="11163"/>
                  <a:pt x="9034" y="12484"/>
                  <a:pt x="9663" y="13740"/>
                </a:cubicBezTo>
                <a:cubicBezTo>
                  <a:pt x="9941" y="14290"/>
                  <a:pt x="10220" y="14926"/>
                  <a:pt x="10678" y="15355"/>
                </a:cubicBezTo>
                <a:cubicBezTo>
                  <a:pt x="10841" y="15512"/>
                  <a:pt x="11171" y="15981"/>
                  <a:pt x="11477" y="15981"/>
                </a:cubicBezTo>
                <a:cubicBezTo>
                  <a:pt x="11530" y="15981"/>
                  <a:pt x="11583" y="15967"/>
                  <a:pt x="11634" y="15934"/>
                </a:cubicBezTo>
                <a:cubicBezTo>
                  <a:pt x="11855" y="15790"/>
                  <a:pt x="11805" y="15427"/>
                  <a:pt x="11756" y="15206"/>
                </a:cubicBezTo>
                <a:cubicBezTo>
                  <a:pt x="11612" y="14584"/>
                  <a:pt x="11235" y="13948"/>
                  <a:pt x="10969" y="13370"/>
                </a:cubicBezTo>
                <a:cubicBezTo>
                  <a:pt x="10385" y="12085"/>
                  <a:pt x="9706" y="10878"/>
                  <a:pt x="8941" y="9692"/>
                </a:cubicBezTo>
                <a:cubicBezTo>
                  <a:pt x="9049" y="9636"/>
                  <a:pt x="9156" y="9564"/>
                  <a:pt x="9248" y="9485"/>
                </a:cubicBezTo>
                <a:cubicBezTo>
                  <a:pt x="10098" y="10606"/>
                  <a:pt x="10948" y="11720"/>
                  <a:pt x="11835" y="12813"/>
                </a:cubicBezTo>
                <a:cubicBezTo>
                  <a:pt x="12191" y="13255"/>
                  <a:pt x="12570" y="13691"/>
                  <a:pt x="13019" y="14033"/>
                </a:cubicBezTo>
                <a:cubicBezTo>
                  <a:pt x="13183" y="14157"/>
                  <a:pt x="13513" y="14455"/>
                  <a:pt x="13773" y="14455"/>
                </a:cubicBezTo>
                <a:cubicBezTo>
                  <a:pt x="13831" y="14455"/>
                  <a:pt x="13886" y="14440"/>
                  <a:pt x="13934" y="14405"/>
                </a:cubicBezTo>
                <a:cubicBezTo>
                  <a:pt x="14854" y="13740"/>
                  <a:pt x="10319" y="9749"/>
                  <a:pt x="9634" y="9135"/>
                </a:cubicBezTo>
                <a:cubicBezTo>
                  <a:pt x="9792" y="8971"/>
                  <a:pt x="9927" y="8785"/>
                  <a:pt x="10035" y="8592"/>
                </a:cubicBezTo>
                <a:cubicBezTo>
                  <a:pt x="11098" y="9428"/>
                  <a:pt x="12134" y="10328"/>
                  <a:pt x="13269" y="11070"/>
                </a:cubicBezTo>
                <a:cubicBezTo>
                  <a:pt x="13720" y="11370"/>
                  <a:pt x="14205" y="11627"/>
                  <a:pt x="14733" y="11769"/>
                </a:cubicBezTo>
                <a:cubicBezTo>
                  <a:pt x="14863" y="11801"/>
                  <a:pt x="15130" y="11882"/>
                  <a:pt x="15356" y="11882"/>
                </a:cubicBezTo>
                <a:cubicBezTo>
                  <a:pt x="15500" y="11882"/>
                  <a:pt x="15627" y="11849"/>
                  <a:pt x="15691" y="11749"/>
                </a:cubicBezTo>
                <a:cubicBezTo>
                  <a:pt x="15854" y="11492"/>
                  <a:pt x="15434" y="11099"/>
                  <a:pt x="15297" y="10942"/>
                </a:cubicBezTo>
                <a:cubicBezTo>
                  <a:pt x="14854" y="10434"/>
                  <a:pt x="14340" y="10006"/>
                  <a:pt x="13783" y="9627"/>
                </a:cubicBezTo>
                <a:cubicBezTo>
                  <a:pt x="12712" y="8914"/>
                  <a:pt x="11492" y="8414"/>
                  <a:pt x="10283" y="7965"/>
                </a:cubicBezTo>
                <a:cubicBezTo>
                  <a:pt x="10319" y="7836"/>
                  <a:pt x="10335" y="7699"/>
                  <a:pt x="10342" y="7563"/>
                </a:cubicBezTo>
                <a:lnTo>
                  <a:pt x="10349" y="7563"/>
                </a:lnTo>
                <a:cubicBezTo>
                  <a:pt x="11905" y="7821"/>
                  <a:pt x="13463" y="8222"/>
                  <a:pt x="15033" y="8350"/>
                </a:cubicBezTo>
                <a:cubicBezTo>
                  <a:pt x="15411" y="8384"/>
                  <a:pt x="15797" y="8342"/>
                  <a:pt x="16169" y="8436"/>
                </a:cubicBezTo>
                <a:cubicBezTo>
                  <a:pt x="16385" y="8488"/>
                  <a:pt x="16596" y="8588"/>
                  <a:pt x="16823" y="8588"/>
                </a:cubicBezTo>
                <a:cubicBezTo>
                  <a:pt x="16873" y="8588"/>
                  <a:pt x="16924" y="8583"/>
                  <a:pt x="16976" y="8571"/>
                </a:cubicBezTo>
                <a:cubicBezTo>
                  <a:pt x="17240" y="8506"/>
                  <a:pt x="17475" y="8278"/>
                  <a:pt x="17411" y="7985"/>
                </a:cubicBezTo>
                <a:cubicBezTo>
                  <a:pt x="17333" y="7635"/>
                  <a:pt x="16890" y="7500"/>
                  <a:pt x="16597" y="7407"/>
                </a:cubicBezTo>
                <a:cubicBezTo>
                  <a:pt x="15982" y="7200"/>
                  <a:pt x="15382" y="6993"/>
                  <a:pt x="14740" y="6893"/>
                </a:cubicBezTo>
                <a:cubicBezTo>
                  <a:pt x="14134" y="6795"/>
                  <a:pt x="13517" y="6754"/>
                  <a:pt x="12897" y="6754"/>
                </a:cubicBezTo>
                <a:cubicBezTo>
                  <a:pt x="12026" y="6754"/>
                  <a:pt x="11150" y="6836"/>
                  <a:pt x="10299" y="6957"/>
                </a:cubicBezTo>
                <a:cubicBezTo>
                  <a:pt x="10292" y="6943"/>
                  <a:pt x="10292" y="6936"/>
                  <a:pt x="10292" y="6928"/>
                </a:cubicBezTo>
                <a:cubicBezTo>
                  <a:pt x="11413" y="6578"/>
                  <a:pt x="12527" y="6179"/>
                  <a:pt x="13648" y="5807"/>
                </a:cubicBezTo>
                <a:cubicBezTo>
                  <a:pt x="13919" y="5714"/>
                  <a:pt x="15375" y="5229"/>
                  <a:pt x="14890" y="4715"/>
                </a:cubicBezTo>
                <a:cubicBezTo>
                  <a:pt x="14813" y="4635"/>
                  <a:pt x="14654" y="4611"/>
                  <a:pt x="14486" y="4611"/>
                </a:cubicBezTo>
                <a:cubicBezTo>
                  <a:pt x="14295" y="4611"/>
                  <a:pt x="14093" y="4642"/>
                  <a:pt x="13991" y="4657"/>
                </a:cubicBezTo>
                <a:cubicBezTo>
                  <a:pt x="13562" y="4722"/>
                  <a:pt x="13147" y="4880"/>
                  <a:pt x="12741" y="5029"/>
                </a:cubicBezTo>
                <a:cubicBezTo>
                  <a:pt x="11799" y="5394"/>
                  <a:pt x="10834" y="5736"/>
                  <a:pt x="9920" y="6185"/>
                </a:cubicBezTo>
                <a:cubicBezTo>
                  <a:pt x="9913" y="6172"/>
                  <a:pt x="9906" y="6165"/>
                  <a:pt x="9898" y="6156"/>
                </a:cubicBezTo>
                <a:cubicBezTo>
                  <a:pt x="11149" y="5394"/>
                  <a:pt x="12419" y="4643"/>
                  <a:pt x="13626" y="3822"/>
                </a:cubicBezTo>
                <a:cubicBezTo>
                  <a:pt x="14162" y="3457"/>
                  <a:pt x="14676" y="3037"/>
                  <a:pt x="15125" y="2573"/>
                </a:cubicBezTo>
                <a:cubicBezTo>
                  <a:pt x="15276" y="2415"/>
                  <a:pt x="15639" y="2108"/>
                  <a:pt x="15497" y="1851"/>
                </a:cubicBezTo>
                <a:cubicBezTo>
                  <a:pt x="15438" y="1747"/>
                  <a:pt x="15346" y="1708"/>
                  <a:pt x="15240" y="1708"/>
                </a:cubicBezTo>
                <a:cubicBezTo>
                  <a:pt x="14975" y="1708"/>
                  <a:pt x="14622" y="1951"/>
                  <a:pt x="14469" y="2022"/>
                </a:cubicBezTo>
                <a:cubicBezTo>
                  <a:pt x="13848" y="2300"/>
                  <a:pt x="13283" y="2629"/>
                  <a:pt x="12748" y="3058"/>
                </a:cubicBezTo>
                <a:cubicBezTo>
                  <a:pt x="11848" y="3772"/>
                  <a:pt x="10962" y="4514"/>
                  <a:pt x="10098" y="5279"/>
                </a:cubicBezTo>
                <a:cubicBezTo>
                  <a:pt x="11027" y="3971"/>
                  <a:pt x="12863" y="1251"/>
                  <a:pt x="12241" y="980"/>
                </a:cubicBezTo>
                <a:cubicBezTo>
                  <a:pt x="12211" y="967"/>
                  <a:pt x="12180" y="961"/>
                  <a:pt x="12150" y="961"/>
                </a:cubicBezTo>
                <a:cubicBezTo>
                  <a:pt x="11950" y="961"/>
                  <a:pt x="11751" y="1218"/>
                  <a:pt x="11634" y="1330"/>
                </a:cubicBezTo>
                <a:cubicBezTo>
                  <a:pt x="11235" y="1736"/>
                  <a:pt x="10856" y="2151"/>
                  <a:pt x="10527" y="2622"/>
                </a:cubicBezTo>
                <a:cubicBezTo>
                  <a:pt x="9920" y="3500"/>
                  <a:pt x="9413" y="4537"/>
                  <a:pt x="9228" y="5599"/>
                </a:cubicBezTo>
                <a:cubicBezTo>
                  <a:pt x="9192" y="5579"/>
                  <a:pt x="9163" y="5565"/>
                  <a:pt x="9127" y="5550"/>
                </a:cubicBezTo>
                <a:cubicBezTo>
                  <a:pt x="9505" y="4643"/>
                  <a:pt x="9692" y="3658"/>
                  <a:pt x="9778" y="2679"/>
                </a:cubicBezTo>
                <a:cubicBezTo>
                  <a:pt x="9841" y="1822"/>
                  <a:pt x="9941" y="800"/>
                  <a:pt x="9478" y="38"/>
                </a:cubicBezTo>
                <a:cubicBezTo>
                  <a:pt x="9465" y="12"/>
                  <a:pt x="9442" y="0"/>
                  <a:pt x="941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8" name="Google Shape;798;p24"/>
          <p:cNvSpPr/>
          <p:nvPr/>
        </p:nvSpPr>
        <p:spPr>
          <a:xfrm>
            <a:off x="-1146513" y="-454750"/>
            <a:ext cx="1799137" cy="1906367"/>
          </a:xfrm>
          <a:custGeom>
            <a:avLst/>
            <a:gdLst/>
            <a:ahLst/>
            <a:cxnLst/>
            <a:rect l="l" t="t" r="r" b="b"/>
            <a:pathLst>
              <a:path w="34849" h="36926" extrusionOk="0">
                <a:moveTo>
                  <a:pt x="19056" y="1"/>
                </a:moveTo>
                <a:cubicBezTo>
                  <a:pt x="18263" y="1"/>
                  <a:pt x="17470" y="101"/>
                  <a:pt x="16682" y="233"/>
                </a:cubicBezTo>
                <a:cubicBezTo>
                  <a:pt x="15804" y="377"/>
                  <a:pt x="14954" y="619"/>
                  <a:pt x="14111" y="905"/>
                </a:cubicBezTo>
                <a:cubicBezTo>
                  <a:pt x="13026" y="1268"/>
                  <a:pt x="11991" y="1733"/>
                  <a:pt x="11005" y="2319"/>
                </a:cubicBezTo>
                <a:cubicBezTo>
                  <a:pt x="9840" y="3005"/>
                  <a:pt x="8741" y="3776"/>
                  <a:pt x="7663" y="4590"/>
                </a:cubicBezTo>
                <a:cubicBezTo>
                  <a:pt x="6191" y="5704"/>
                  <a:pt x="4770" y="6875"/>
                  <a:pt x="3514" y="8239"/>
                </a:cubicBezTo>
                <a:cubicBezTo>
                  <a:pt x="2736" y="9082"/>
                  <a:pt x="2021" y="9982"/>
                  <a:pt x="1464" y="10995"/>
                </a:cubicBezTo>
                <a:cubicBezTo>
                  <a:pt x="1022" y="11795"/>
                  <a:pt x="679" y="12645"/>
                  <a:pt x="449" y="13538"/>
                </a:cubicBezTo>
                <a:cubicBezTo>
                  <a:pt x="172" y="14603"/>
                  <a:pt x="79" y="15701"/>
                  <a:pt x="36" y="16795"/>
                </a:cubicBezTo>
                <a:cubicBezTo>
                  <a:pt x="0" y="17751"/>
                  <a:pt x="43" y="18707"/>
                  <a:pt x="143" y="19658"/>
                </a:cubicBezTo>
                <a:cubicBezTo>
                  <a:pt x="258" y="20707"/>
                  <a:pt x="429" y="21743"/>
                  <a:pt x="650" y="22771"/>
                </a:cubicBezTo>
                <a:cubicBezTo>
                  <a:pt x="1128" y="24963"/>
                  <a:pt x="1999" y="26977"/>
                  <a:pt x="3293" y="28812"/>
                </a:cubicBezTo>
                <a:cubicBezTo>
                  <a:pt x="4278" y="30213"/>
                  <a:pt x="5406" y="31491"/>
                  <a:pt x="6678" y="32648"/>
                </a:cubicBezTo>
                <a:cubicBezTo>
                  <a:pt x="7835" y="33690"/>
                  <a:pt x="9091" y="34590"/>
                  <a:pt x="10469" y="35318"/>
                </a:cubicBezTo>
                <a:cubicBezTo>
                  <a:pt x="12011" y="36132"/>
                  <a:pt x="13646" y="36633"/>
                  <a:pt x="15383" y="36797"/>
                </a:cubicBezTo>
                <a:cubicBezTo>
                  <a:pt x="15933" y="36847"/>
                  <a:pt x="16481" y="36874"/>
                  <a:pt x="17031" y="36904"/>
                </a:cubicBezTo>
                <a:cubicBezTo>
                  <a:pt x="17406" y="36918"/>
                  <a:pt x="17781" y="36926"/>
                  <a:pt x="18156" y="36926"/>
                </a:cubicBezTo>
                <a:cubicBezTo>
                  <a:pt x="18710" y="36926"/>
                  <a:pt x="19263" y="36909"/>
                  <a:pt x="19816" y="36874"/>
                </a:cubicBezTo>
                <a:cubicBezTo>
                  <a:pt x="20416" y="36832"/>
                  <a:pt x="21016" y="36775"/>
                  <a:pt x="21616" y="36719"/>
                </a:cubicBezTo>
                <a:cubicBezTo>
                  <a:pt x="22673" y="36617"/>
                  <a:pt x="23709" y="36419"/>
                  <a:pt x="24723" y="36090"/>
                </a:cubicBezTo>
                <a:cubicBezTo>
                  <a:pt x="25745" y="35760"/>
                  <a:pt x="26694" y="35289"/>
                  <a:pt x="27551" y="34640"/>
                </a:cubicBezTo>
                <a:cubicBezTo>
                  <a:pt x="28444" y="33969"/>
                  <a:pt x="29207" y="33169"/>
                  <a:pt x="29928" y="32326"/>
                </a:cubicBezTo>
                <a:cubicBezTo>
                  <a:pt x="31035" y="31034"/>
                  <a:pt x="32014" y="29649"/>
                  <a:pt x="32914" y="28199"/>
                </a:cubicBezTo>
                <a:cubicBezTo>
                  <a:pt x="33428" y="27371"/>
                  <a:pt x="33863" y="26505"/>
                  <a:pt x="34177" y="25585"/>
                </a:cubicBezTo>
                <a:cubicBezTo>
                  <a:pt x="34614" y="24293"/>
                  <a:pt x="34792" y="22958"/>
                  <a:pt x="34828" y="21600"/>
                </a:cubicBezTo>
                <a:cubicBezTo>
                  <a:pt x="34849" y="20651"/>
                  <a:pt x="34820" y="19701"/>
                  <a:pt x="34792" y="18750"/>
                </a:cubicBezTo>
                <a:cubicBezTo>
                  <a:pt x="34763" y="17951"/>
                  <a:pt x="34720" y="17144"/>
                  <a:pt x="34671" y="16344"/>
                </a:cubicBezTo>
                <a:cubicBezTo>
                  <a:pt x="34621" y="15609"/>
                  <a:pt x="34578" y="14873"/>
                  <a:pt x="34499" y="14138"/>
                </a:cubicBezTo>
                <a:cubicBezTo>
                  <a:pt x="34407" y="13259"/>
                  <a:pt x="34213" y="12402"/>
                  <a:pt x="33942" y="11560"/>
                </a:cubicBezTo>
                <a:cubicBezTo>
                  <a:pt x="33534" y="10309"/>
                  <a:pt x="32914" y="9152"/>
                  <a:pt x="32215" y="8038"/>
                </a:cubicBezTo>
                <a:cubicBezTo>
                  <a:pt x="31642" y="7132"/>
                  <a:pt x="30972" y="6304"/>
                  <a:pt x="30165" y="5596"/>
                </a:cubicBezTo>
                <a:cubicBezTo>
                  <a:pt x="29628" y="5133"/>
                  <a:pt x="29078" y="4676"/>
                  <a:pt x="28514" y="4247"/>
                </a:cubicBezTo>
                <a:cubicBezTo>
                  <a:pt x="27407" y="3397"/>
                  <a:pt x="26223" y="2662"/>
                  <a:pt x="24958" y="2062"/>
                </a:cubicBezTo>
                <a:cubicBezTo>
                  <a:pt x="23971" y="1586"/>
                  <a:pt x="22952" y="1345"/>
                  <a:pt x="21901" y="1345"/>
                </a:cubicBezTo>
                <a:cubicBezTo>
                  <a:pt x="21455" y="1345"/>
                  <a:pt x="21003" y="1388"/>
                  <a:pt x="20545" y="1476"/>
                </a:cubicBezTo>
                <a:cubicBezTo>
                  <a:pt x="19816" y="1620"/>
                  <a:pt x="19088" y="1791"/>
                  <a:pt x="18366" y="1969"/>
                </a:cubicBezTo>
                <a:cubicBezTo>
                  <a:pt x="17374" y="2220"/>
                  <a:pt x="16382" y="2468"/>
                  <a:pt x="15396" y="2748"/>
                </a:cubicBezTo>
                <a:cubicBezTo>
                  <a:pt x="13811" y="3205"/>
                  <a:pt x="12419" y="4026"/>
                  <a:pt x="11184" y="5118"/>
                </a:cubicBezTo>
                <a:cubicBezTo>
                  <a:pt x="9991" y="6168"/>
                  <a:pt x="8940" y="7346"/>
                  <a:pt x="8020" y="8638"/>
                </a:cubicBezTo>
                <a:cubicBezTo>
                  <a:pt x="7519" y="9339"/>
                  <a:pt x="7098" y="10088"/>
                  <a:pt x="6791" y="10895"/>
                </a:cubicBezTo>
                <a:cubicBezTo>
                  <a:pt x="6520" y="11588"/>
                  <a:pt x="6306" y="12302"/>
                  <a:pt x="6128" y="13024"/>
                </a:cubicBezTo>
                <a:cubicBezTo>
                  <a:pt x="5848" y="14145"/>
                  <a:pt x="5641" y="15280"/>
                  <a:pt x="5656" y="16445"/>
                </a:cubicBezTo>
                <a:cubicBezTo>
                  <a:pt x="5663" y="16765"/>
                  <a:pt x="5649" y="17088"/>
                  <a:pt x="5677" y="17408"/>
                </a:cubicBezTo>
                <a:cubicBezTo>
                  <a:pt x="5706" y="17758"/>
                  <a:pt x="5769" y="18107"/>
                  <a:pt x="5812" y="18459"/>
                </a:cubicBezTo>
                <a:cubicBezTo>
                  <a:pt x="5963" y="19658"/>
                  <a:pt x="6112" y="20858"/>
                  <a:pt x="6263" y="22049"/>
                </a:cubicBezTo>
                <a:cubicBezTo>
                  <a:pt x="6405" y="23129"/>
                  <a:pt x="6678" y="24164"/>
                  <a:pt x="7084" y="25170"/>
                </a:cubicBezTo>
                <a:cubicBezTo>
                  <a:pt x="7578" y="26385"/>
                  <a:pt x="8248" y="27506"/>
                  <a:pt x="8998" y="28578"/>
                </a:cubicBezTo>
                <a:cubicBezTo>
                  <a:pt x="9512" y="29320"/>
                  <a:pt x="10140" y="29949"/>
                  <a:pt x="10904" y="30447"/>
                </a:cubicBezTo>
                <a:cubicBezTo>
                  <a:pt x="11398" y="30770"/>
                  <a:pt x="11896" y="31099"/>
                  <a:pt x="12390" y="31426"/>
                </a:cubicBezTo>
                <a:cubicBezTo>
                  <a:pt x="13053" y="31861"/>
                  <a:pt x="13712" y="32312"/>
                  <a:pt x="14375" y="32741"/>
                </a:cubicBezTo>
                <a:cubicBezTo>
                  <a:pt x="14911" y="33077"/>
                  <a:pt x="15489" y="33327"/>
                  <a:pt x="16111" y="33455"/>
                </a:cubicBezTo>
                <a:cubicBezTo>
                  <a:pt x="16567" y="33555"/>
                  <a:pt x="17024" y="33584"/>
                  <a:pt x="17489" y="33604"/>
                </a:cubicBezTo>
                <a:cubicBezTo>
                  <a:pt x="17599" y="33609"/>
                  <a:pt x="17709" y="33612"/>
                  <a:pt x="17819" y="33612"/>
                </a:cubicBezTo>
                <a:cubicBezTo>
                  <a:pt x="18383" y="33612"/>
                  <a:pt x="18937" y="33547"/>
                  <a:pt x="19480" y="33404"/>
                </a:cubicBezTo>
                <a:cubicBezTo>
                  <a:pt x="20603" y="33112"/>
                  <a:pt x="21681" y="32718"/>
                  <a:pt x="22745" y="32256"/>
                </a:cubicBezTo>
                <a:cubicBezTo>
                  <a:pt x="24015" y="31699"/>
                  <a:pt x="25116" y="30912"/>
                  <a:pt x="25979" y="29813"/>
                </a:cubicBezTo>
                <a:cubicBezTo>
                  <a:pt x="26437" y="29220"/>
                  <a:pt x="26843" y="28598"/>
                  <a:pt x="27222" y="27955"/>
                </a:cubicBezTo>
                <a:cubicBezTo>
                  <a:pt x="27758" y="27035"/>
                  <a:pt x="28300" y="26120"/>
                  <a:pt x="28821" y="25186"/>
                </a:cubicBezTo>
                <a:cubicBezTo>
                  <a:pt x="29351" y="24235"/>
                  <a:pt x="29693" y="23206"/>
                  <a:pt x="30007" y="22164"/>
                </a:cubicBezTo>
                <a:cubicBezTo>
                  <a:pt x="30400" y="20879"/>
                  <a:pt x="30643" y="19564"/>
                  <a:pt x="30706" y="18229"/>
                </a:cubicBezTo>
                <a:cubicBezTo>
                  <a:pt x="30736" y="17694"/>
                  <a:pt x="30722" y="17158"/>
                  <a:pt x="30672" y="16630"/>
                </a:cubicBezTo>
                <a:cubicBezTo>
                  <a:pt x="30578" y="15579"/>
                  <a:pt x="30393" y="14551"/>
                  <a:pt x="30129" y="13531"/>
                </a:cubicBezTo>
                <a:cubicBezTo>
                  <a:pt x="29928" y="12788"/>
                  <a:pt x="29678" y="12066"/>
                  <a:pt x="29328" y="11380"/>
                </a:cubicBezTo>
                <a:cubicBezTo>
                  <a:pt x="28458" y="9667"/>
                  <a:pt x="27236" y="8225"/>
                  <a:pt x="25815" y="6940"/>
                </a:cubicBezTo>
                <a:cubicBezTo>
                  <a:pt x="24915" y="6126"/>
                  <a:pt x="23873" y="5526"/>
                  <a:pt x="22788" y="4989"/>
                </a:cubicBezTo>
                <a:cubicBezTo>
                  <a:pt x="21895" y="4554"/>
                  <a:pt x="20960" y="4268"/>
                  <a:pt x="19967" y="4204"/>
                </a:cubicBezTo>
                <a:cubicBezTo>
                  <a:pt x="19741" y="4188"/>
                  <a:pt x="19515" y="4179"/>
                  <a:pt x="19290" y="4179"/>
                </a:cubicBezTo>
                <a:cubicBezTo>
                  <a:pt x="18615" y="4179"/>
                  <a:pt x="17948" y="4260"/>
                  <a:pt x="17288" y="4468"/>
                </a:cubicBezTo>
                <a:cubicBezTo>
                  <a:pt x="16510" y="4712"/>
                  <a:pt x="15775" y="5048"/>
                  <a:pt x="15060" y="5447"/>
                </a:cubicBezTo>
                <a:cubicBezTo>
                  <a:pt x="14118" y="5982"/>
                  <a:pt x="13247" y="6618"/>
                  <a:pt x="12512" y="7418"/>
                </a:cubicBezTo>
                <a:cubicBezTo>
                  <a:pt x="11533" y="8467"/>
                  <a:pt x="10776" y="9667"/>
                  <a:pt x="10169" y="10961"/>
                </a:cubicBezTo>
                <a:cubicBezTo>
                  <a:pt x="9855" y="11617"/>
                  <a:pt x="9662" y="12316"/>
                  <a:pt x="9555" y="13031"/>
                </a:cubicBezTo>
                <a:cubicBezTo>
                  <a:pt x="9447" y="13746"/>
                  <a:pt x="9463" y="14465"/>
                  <a:pt x="9454" y="15180"/>
                </a:cubicBezTo>
                <a:cubicBezTo>
                  <a:pt x="9447" y="15681"/>
                  <a:pt x="9483" y="16172"/>
                  <a:pt x="9506" y="16673"/>
                </a:cubicBezTo>
                <a:cubicBezTo>
                  <a:pt x="9526" y="17122"/>
                  <a:pt x="9562" y="17573"/>
                  <a:pt x="9583" y="18022"/>
                </a:cubicBezTo>
                <a:cubicBezTo>
                  <a:pt x="9634" y="18851"/>
                  <a:pt x="9734" y="19679"/>
                  <a:pt x="9876" y="20500"/>
                </a:cubicBezTo>
                <a:cubicBezTo>
                  <a:pt x="10105" y="21835"/>
                  <a:pt x="10577" y="23078"/>
                  <a:pt x="11290" y="24228"/>
                </a:cubicBezTo>
                <a:cubicBezTo>
                  <a:pt x="11862" y="25150"/>
                  <a:pt x="12512" y="26007"/>
                  <a:pt x="13204" y="26841"/>
                </a:cubicBezTo>
                <a:cubicBezTo>
                  <a:pt x="13953" y="27757"/>
                  <a:pt x="14882" y="28463"/>
                  <a:pt x="15960" y="28956"/>
                </a:cubicBezTo>
                <a:cubicBezTo>
                  <a:pt x="16797" y="29341"/>
                  <a:pt x="17652" y="29530"/>
                  <a:pt x="18521" y="29530"/>
                </a:cubicBezTo>
                <a:cubicBezTo>
                  <a:pt x="19070" y="29530"/>
                  <a:pt x="19623" y="29455"/>
                  <a:pt x="20181" y="29306"/>
                </a:cubicBezTo>
                <a:cubicBezTo>
                  <a:pt x="21580" y="28927"/>
                  <a:pt x="22881" y="28320"/>
                  <a:pt x="24094" y="27520"/>
                </a:cubicBezTo>
                <a:cubicBezTo>
                  <a:pt x="24631" y="27164"/>
                  <a:pt x="25109" y="26749"/>
                  <a:pt x="25522" y="26264"/>
                </a:cubicBezTo>
                <a:cubicBezTo>
                  <a:pt x="26243" y="25450"/>
                  <a:pt x="26737" y="24500"/>
                  <a:pt x="27073" y="23472"/>
                </a:cubicBezTo>
                <a:cubicBezTo>
                  <a:pt x="27565" y="21979"/>
                  <a:pt x="27980" y="20464"/>
                  <a:pt x="28365" y="18944"/>
                </a:cubicBezTo>
                <a:cubicBezTo>
                  <a:pt x="28643" y="17873"/>
                  <a:pt x="28758" y="16788"/>
                  <a:pt x="28679" y="15681"/>
                </a:cubicBezTo>
                <a:cubicBezTo>
                  <a:pt x="28622" y="14937"/>
                  <a:pt x="28435" y="14224"/>
                  <a:pt x="28221" y="13523"/>
                </a:cubicBezTo>
                <a:cubicBezTo>
                  <a:pt x="27765" y="12023"/>
                  <a:pt x="27064" y="10661"/>
                  <a:pt x="26015" y="9488"/>
                </a:cubicBezTo>
                <a:cubicBezTo>
                  <a:pt x="25165" y="8532"/>
                  <a:pt x="24130" y="7853"/>
                  <a:pt x="22894" y="7497"/>
                </a:cubicBezTo>
                <a:cubicBezTo>
                  <a:pt x="22186" y="7287"/>
                  <a:pt x="21468" y="7187"/>
                  <a:pt x="20747" y="7187"/>
                </a:cubicBezTo>
                <a:cubicBezTo>
                  <a:pt x="20140" y="7187"/>
                  <a:pt x="19531" y="7258"/>
                  <a:pt x="18923" y="7396"/>
                </a:cubicBezTo>
                <a:cubicBezTo>
                  <a:pt x="17917" y="7625"/>
                  <a:pt x="16975" y="8011"/>
                  <a:pt x="16096" y="8561"/>
                </a:cubicBezTo>
                <a:cubicBezTo>
                  <a:pt x="15317" y="9060"/>
                  <a:pt x="14632" y="9660"/>
                  <a:pt x="14011" y="10338"/>
                </a:cubicBezTo>
                <a:cubicBezTo>
                  <a:pt x="13340" y="11067"/>
                  <a:pt x="12733" y="11838"/>
                  <a:pt x="12291" y="12724"/>
                </a:cubicBezTo>
                <a:cubicBezTo>
                  <a:pt x="11847" y="13602"/>
                  <a:pt x="11576" y="14524"/>
                  <a:pt x="11526" y="15509"/>
                </a:cubicBezTo>
                <a:cubicBezTo>
                  <a:pt x="11483" y="16316"/>
                  <a:pt x="11540" y="17115"/>
                  <a:pt x="11675" y="17915"/>
                </a:cubicBezTo>
                <a:cubicBezTo>
                  <a:pt x="11948" y="19537"/>
                  <a:pt x="12462" y="21072"/>
                  <a:pt x="13211" y="22536"/>
                </a:cubicBezTo>
                <a:cubicBezTo>
                  <a:pt x="13797" y="23671"/>
                  <a:pt x="14632" y="24550"/>
                  <a:pt x="15739" y="25177"/>
                </a:cubicBezTo>
                <a:cubicBezTo>
                  <a:pt x="16474" y="25596"/>
                  <a:pt x="17245" y="25803"/>
                  <a:pt x="18049" y="25803"/>
                </a:cubicBezTo>
                <a:cubicBezTo>
                  <a:pt x="18330" y="25803"/>
                  <a:pt x="18614" y="25778"/>
                  <a:pt x="18903" y="25727"/>
                </a:cubicBezTo>
                <a:cubicBezTo>
                  <a:pt x="19816" y="25571"/>
                  <a:pt x="20603" y="25143"/>
                  <a:pt x="21289" y="24528"/>
                </a:cubicBezTo>
                <a:cubicBezTo>
                  <a:pt x="22380" y="23542"/>
                  <a:pt x="23208" y="22365"/>
                  <a:pt x="23787" y="21014"/>
                </a:cubicBezTo>
                <a:cubicBezTo>
                  <a:pt x="24173" y="20121"/>
                  <a:pt x="24552" y="19221"/>
                  <a:pt x="24937" y="18322"/>
                </a:cubicBezTo>
                <a:cubicBezTo>
                  <a:pt x="25123" y="17886"/>
                  <a:pt x="25280" y="17444"/>
                  <a:pt x="25380" y="16980"/>
                </a:cubicBezTo>
                <a:cubicBezTo>
                  <a:pt x="25530" y="16251"/>
                  <a:pt x="25573" y="15523"/>
                  <a:pt x="25373" y="14794"/>
                </a:cubicBezTo>
                <a:cubicBezTo>
                  <a:pt x="25165" y="14052"/>
                  <a:pt x="24879" y="13331"/>
                  <a:pt x="24536" y="12638"/>
                </a:cubicBezTo>
                <a:cubicBezTo>
                  <a:pt x="24288" y="12138"/>
                  <a:pt x="23937" y="11709"/>
                  <a:pt x="23481" y="11374"/>
                </a:cubicBezTo>
                <a:cubicBezTo>
                  <a:pt x="23224" y="11188"/>
                  <a:pt x="22951" y="11010"/>
                  <a:pt x="22673" y="10846"/>
                </a:cubicBezTo>
                <a:cubicBezTo>
                  <a:pt x="21948" y="10413"/>
                  <a:pt x="21162" y="10237"/>
                  <a:pt x="20346" y="10237"/>
                </a:cubicBezTo>
                <a:cubicBezTo>
                  <a:pt x="20150" y="10237"/>
                  <a:pt x="19952" y="10247"/>
                  <a:pt x="19753" y="10266"/>
                </a:cubicBezTo>
                <a:cubicBezTo>
                  <a:pt x="19117" y="10325"/>
                  <a:pt x="18553" y="10582"/>
                  <a:pt x="18039" y="10952"/>
                </a:cubicBezTo>
                <a:cubicBezTo>
                  <a:pt x="17252" y="11509"/>
                  <a:pt x="16675" y="12253"/>
                  <a:pt x="16246" y="13103"/>
                </a:cubicBezTo>
                <a:cubicBezTo>
                  <a:pt x="15753" y="14052"/>
                  <a:pt x="15439" y="15074"/>
                  <a:pt x="15175" y="16102"/>
                </a:cubicBezTo>
                <a:cubicBezTo>
                  <a:pt x="14954" y="16993"/>
                  <a:pt x="14796" y="17893"/>
                  <a:pt x="14810" y="18815"/>
                </a:cubicBezTo>
                <a:cubicBezTo>
                  <a:pt x="14810" y="18944"/>
                  <a:pt x="14832" y="19072"/>
                  <a:pt x="14839" y="19201"/>
                </a:cubicBezTo>
                <a:cubicBezTo>
                  <a:pt x="14868" y="19929"/>
                  <a:pt x="15017" y="20635"/>
                  <a:pt x="15297" y="21307"/>
                </a:cubicBezTo>
                <a:cubicBezTo>
                  <a:pt x="15453" y="21686"/>
                  <a:pt x="15667" y="22029"/>
                  <a:pt x="16003" y="22272"/>
                </a:cubicBezTo>
                <a:cubicBezTo>
                  <a:pt x="16387" y="22553"/>
                  <a:pt x="16801" y="22713"/>
                  <a:pt x="17243" y="22713"/>
                </a:cubicBezTo>
                <a:cubicBezTo>
                  <a:pt x="17418" y="22713"/>
                  <a:pt x="17598" y="22688"/>
                  <a:pt x="17782" y="22636"/>
                </a:cubicBezTo>
                <a:cubicBezTo>
                  <a:pt x="18281" y="22493"/>
                  <a:pt x="18718" y="22229"/>
                  <a:pt x="19110" y="21887"/>
                </a:cubicBezTo>
                <a:cubicBezTo>
                  <a:pt x="19952" y="21143"/>
                  <a:pt x="20637" y="20272"/>
                  <a:pt x="21230" y="19323"/>
                </a:cubicBezTo>
                <a:cubicBezTo>
                  <a:pt x="21381" y="19079"/>
                  <a:pt x="21494" y="18829"/>
                  <a:pt x="21559" y="18551"/>
                </a:cubicBezTo>
                <a:cubicBezTo>
                  <a:pt x="21717" y="17915"/>
                  <a:pt x="21688" y="17273"/>
                  <a:pt x="21537" y="16644"/>
                </a:cubicBezTo>
                <a:cubicBezTo>
                  <a:pt x="21409" y="16066"/>
                  <a:pt x="21223" y="15502"/>
                  <a:pt x="21059" y="14930"/>
                </a:cubicBezTo>
                <a:cubicBezTo>
                  <a:pt x="20996" y="14709"/>
                  <a:pt x="20917" y="14488"/>
                  <a:pt x="20838" y="14273"/>
                </a:cubicBezTo>
                <a:cubicBezTo>
                  <a:pt x="20752" y="14030"/>
                  <a:pt x="20574" y="13881"/>
                  <a:pt x="20331" y="13802"/>
                </a:cubicBezTo>
                <a:cubicBezTo>
                  <a:pt x="20129" y="13737"/>
                  <a:pt x="19924" y="13708"/>
                  <a:pt x="19714" y="13708"/>
                </a:cubicBezTo>
                <a:cubicBezTo>
                  <a:pt x="19649" y="13708"/>
                  <a:pt x="19583" y="13711"/>
                  <a:pt x="19516" y="13716"/>
                </a:cubicBezTo>
                <a:cubicBezTo>
                  <a:pt x="18831" y="13788"/>
                  <a:pt x="18217" y="14066"/>
                  <a:pt x="17653" y="14452"/>
                </a:cubicBezTo>
                <a:cubicBezTo>
                  <a:pt x="17417" y="14616"/>
                  <a:pt x="17268" y="14837"/>
                  <a:pt x="17182" y="15108"/>
                </a:cubicBezTo>
                <a:cubicBezTo>
                  <a:pt x="17132" y="15280"/>
                  <a:pt x="17090" y="15451"/>
                  <a:pt x="17060" y="15622"/>
                </a:cubicBezTo>
                <a:cubicBezTo>
                  <a:pt x="16975" y="16066"/>
                  <a:pt x="16975" y="16508"/>
                  <a:pt x="16988" y="16951"/>
                </a:cubicBezTo>
                <a:cubicBezTo>
                  <a:pt x="16995" y="17151"/>
                  <a:pt x="17018" y="17365"/>
                  <a:pt x="17074" y="17559"/>
                </a:cubicBezTo>
                <a:cubicBezTo>
                  <a:pt x="17160" y="17859"/>
                  <a:pt x="17203" y="18173"/>
                  <a:pt x="17232" y="18479"/>
                </a:cubicBezTo>
                <a:cubicBezTo>
                  <a:pt x="17246" y="18608"/>
                  <a:pt x="17275" y="18736"/>
                  <a:pt x="17304" y="18865"/>
                </a:cubicBezTo>
                <a:cubicBezTo>
                  <a:pt x="17331" y="19000"/>
                  <a:pt x="17424" y="19072"/>
                  <a:pt x="17561" y="19086"/>
                </a:cubicBezTo>
                <a:cubicBezTo>
                  <a:pt x="17655" y="19100"/>
                  <a:pt x="17747" y="19107"/>
                  <a:pt x="17838" y="19107"/>
                </a:cubicBezTo>
                <a:cubicBezTo>
                  <a:pt x="18231" y="19107"/>
                  <a:pt x="18593" y="18977"/>
                  <a:pt x="18889" y="18694"/>
                </a:cubicBezTo>
                <a:cubicBezTo>
                  <a:pt x="19424" y="18193"/>
                  <a:pt x="19503" y="17544"/>
                  <a:pt x="19388" y="16858"/>
                </a:cubicBezTo>
                <a:cubicBezTo>
                  <a:pt x="19309" y="16394"/>
                  <a:pt x="19189" y="15944"/>
                  <a:pt x="19067" y="15487"/>
                </a:cubicBezTo>
                <a:cubicBezTo>
                  <a:pt x="19045" y="15387"/>
                  <a:pt x="19018" y="15266"/>
                  <a:pt x="18910" y="15216"/>
                </a:cubicBezTo>
                <a:cubicBezTo>
                  <a:pt x="18876" y="15201"/>
                  <a:pt x="18837" y="15194"/>
                  <a:pt x="18797" y="15194"/>
                </a:cubicBezTo>
                <a:cubicBezTo>
                  <a:pt x="18664" y="15194"/>
                  <a:pt x="18511" y="15267"/>
                  <a:pt x="18445" y="15365"/>
                </a:cubicBezTo>
                <a:cubicBezTo>
                  <a:pt x="18296" y="15595"/>
                  <a:pt x="18138" y="15816"/>
                  <a:pt x="17989" y="16037"/>
                </a:cubicBezTo>
                <a:cubicBezTo>
                  <a:pt x="17960" y="16080"/>
                  <a:pt x="17938" y="16130"/>
                  <a:pt x="17895" y="16208"/>
                </a:cubicBezTo>
                <a:cubicBezTo>
                  <a:pt x="17996" y="16166"/>
                  <a:pt x="18060" y="16136"/>
                  <a:pt x="18118" y="16116"/>
                </a:cubicBezTo>
                <a:cubicBezTo>
                  <a:pt x="18172" y="16091"/>
                  <a:pt x="18225" y="16081"/>
                  <a:pt x="18279" y="16081"/>
                </a:cubicBezTo>
                <a:cubicBezTo>
                  <a:pt x="18367" y="16081"/>
                  <a:pt x="18454" y="16109"/>
                  <a:pt x="18538" y="16145"/>
                </a:cubicBezTo>
                <a:cubicBezTo>
                  <a:pt x="18646" y="16188"/>
                  <a:pt x="18632" y="16301"/>
                  <a:pt x="18653" y="16387"/>
                </a:cubicBezTo>
                <a:cubicBezTo>
                  <a:pt x="18745" y="16693"/>
                  <a:pt x="18810" y="17016"/>
                  <a:pt x="18923" y="17316"/>
                </a:cubicBezTo>
                <a:cubicBezTo>
                  <a:pt x="19018" y="17559"/>
                  <a:pt x="18953" y="17758"/>
                  <a:pt x="18817" y="17945"/>
                </a:cubicBezTo>
                <a:cubicBezTo>
                  <a:pt x="18725" y="18065"/>
                  <a:pt x="18623" y="18179"/>
                  <a:pt x="18510" y="18279"/>
                </a:cubicBezTo>
                <a:cubicBezTo>
                  <a:pt x="18347" y="18417"/>
                  <a:pt x="18169" y="18461"/>
                  <a:pt x="17981" y="18461"/>
                </a:cubicBezTo>
                <a:cubicBezTo>
                  <a:pt x="17856" y="18461"/>
                  <a:pt x="17727" y="18441"/>
                  <a:pt x="17595" y="18416"/>
                </a:cubicBezTo>
                <a:cubicBezTo>
                  <a:pt x="17581" y="18294"/>
                  <a:pt x="17575" y="18193"/>
                  <a:pt x="17561" y="18094"/>
                </a:cubicBezTo>
                <a:cubicBezTo>
                  <a:pt x="17532" y="17859"/>
                  <a:pt x="17532" y="17616"/>
                  <a:pt x="17467" y="17388"/>
                </a:cubicBezTo>
                <a:cubicBezTo>
                  <a:pt x="17338" y="16908"/>
                  <a:pt x="17331" y="16430"/>
                  <a:pt x="17354" y="15944"/>
                </a:cubicBezTo>
                <a:cubicBezTo>
                  <a:pt x="17367" y="15645"/>
                  <a:pt x="17439" y="15374"/>
                  <a:pt x="17703" y="15194"/>
                </a:cubicBezTo>
                <a:cubicBezTo>
                  <a:pt x="18260" y="14817"/>
                  <a:pt x="18853" y="14537"/>
                  <a:pt x="19539" y="14501"/>
                </a:cubicBezTo>
                <a:cubicBezTo>
                  <a:pt x="19573" y="14500"/>
                  <a:pt x="19607" y="14500"/>
                  <a:pt x="19639" y="14500"/>
                </a:cubicBezTo>
                <a:cubicBezTo>
                  <a:pt x="20157" y="14500"/>
                  <a:pt x="20364" y="14662"/>
                  <a:pt x="20538" y="15187"/>
                </a:cubicBezTo>
                <a:cubicBezTo>
                  <a:pt x="20723" y="15759"/>
                  <a:pt x="20894" y="16337"/>
                  <a:pt x="20989" y="16930"/>
                </a:cubicBezTo>
                <a:cubicBezTo>
                  <a:pt x="21002" y="17059"/>
                  <a:pt x="21002" y="17194"/>
                  <a:pt x="20973" y="17316"/>
                </a:cubicBezTo>
                <a:cubicBezTo>
                  <a:pt x="20881" y="17837"/>
                  <a:pt x="20660" y="18301"/>
                  <a:pt x="20373" y="18743"/>
                </a:cubicBezTo>
                <a:cubicBezTo>
                  <a:pt x="19967" y="19372"/>
                  <a:pt x="19510" y="19972"/>
                  <a:pt x="19018" y="20543"/>
                </a:cubicBezTo>
                <a:cubicBezTo>
                  <a:pt x="18659" y="20951"/>
                  <a:pt x="18267" y="21314"/>
                  <a:pt x="17789" y="21587"/>
                </a:cubicBezTo>
                <a:cubicBezTo>
                  <a:pt x="17582" y="21701"/>
                  <a:pt x="17374" y="21750"/>
                  <a:pt x="17160" y="21750"/>
                </a:cubicBezTo>
                <a:cubicBezTo>
                  <a:pt x="17040" y="21750"/>
                  <a:pt x="16919" y="21735"/>
                  <a:pt x="16796" y="21707"/>
                </a:cubicBezTo>
                <a:cubicBezTo>
                  <a:pt x="16233" y="21578"/>
                  <a:pt x="15854" y="21215"/>
                  <a:pt x="15633" y="20701"/>
                </a:cubicBezTo>
                <a:cubicBezTo>
                  <a:pt x="15403" y="20180"/>
                  <a:pt x="15275" y="19622"/>
                  <a:pt x="15254" y="19050"/>
                </a:cubicBezTo>
                <a:cubicBezTo>
                  <a:pt x="15239" y="18815"/>
                  <a:pt x="15239" y="18579"/>
                  <a:pt x="15254" y="18337"/>
                </a:cubicBezTo>
                <a:cubicBezTo>
                  <a:pt x="15261" y="18087"/>
                  <a:pt x="15275" y="17837"/>
                  <a:pt x="15317" y="17586"/>
                </a:cubicBezTo>
                <a:cubicBezTo>
                  <a:pt x="15475" y="16565"/>
                  <a:pt x="15753" y="15573"/>
                  <a:pt x="16118" y="14609"/>
                </a:cubicBezTo>
                <a:cubicBezTo>
                  <a:pt x="16467" y="13694"/>
                  <a:pt x="16946" y="12873"/>
                  <a:pt x="17653" y="12188"/>
                </a:cubicBezTo>
                <a:cubicBezTo>
                  <a:pt x="18348" y="11505"/>
                  <a:pt x="19143" y="11155"/>
                  <a:pt x="20055" y="11155"/>
                </a:cubicBezTo>
                <a:cubicBezTo>
                  <a:pt x="20278" y="11155"/>
                  <a:pt x="20508" y="11176"/>
                  <a:pt x="20745" y="11218"/>
                </a:cubicBezTo>
                <a:cubicBezTo>
                  <a:pt x="21553" y="11360"/>
                  <a:pt x="22281" y="11696"/>
                  <a:pt x="22944" y="12160"/>
                </a:cubicBezTo>
                <a:cubicBezTo>
                  <a:pt x="23438" y="12503"/>
                  <a:pt x="23823" y="12938"/>
                  <a:pt x="24116" y="13459"/>
                </a:cubicBezTo>
                <a:cubicBezTo>
                  <a:pt x="24480" y="14116"/>
                  <a:pt x="24730" y="14817"/>
                  <a:pt x="24922" y="15530"/>
                </a:cubicBezTo>
                <a:cubicBezTo>
                  <a:pt x="24980" y="15717"/>
                  <a:pt x="25001" y="15909"/>
                  <a:pt x="25008" y="16102"/>
                </a:cubicBezTo>
                <a:cubicBezTo>
                  <a:pt x="25037" y="16608"/>
                  <a:pt x="24879" y="17079"/>
                  <a:pt x="24680" y="17544"/>
                </a:cubicBezTo>
                <a:cubicBezTo>
                  <a:pt x="24331" y="18358"/>
                  <a:pt x="23979" y="19172"/>
                  <a:pt x="23630" y="19986"/>
                </a:cubicBezTo>
                <a:cubicBezTo>
                  <a:pt x="23380" y="20593"/>
                  <a:pt x="23131" y="21201"/>
                  <a:pt x="22766" y="21749"/>
                </a:cubicBezTo>
                <a:cubicBezTo>
                  <a:pt x="22231" y="22586"/>
                  <a:pt x="21609" y="23350"/>
                  <a:pt x="20809" y="23943"/>
                </a:cubicBezTo>
                <a:cubicBezTo>
                  <a:pt x="20123" y="24442"/>
                  <a:pt x="19374" y="24807"/>
                  <a:pt x="18495" y="24843"/>
                </a:cubicBezTo>
                <a:cubicBezTo>
                  <a:pt x="18420" y="24846"/>
                  <a:pt x="18346" y="24847"/>
                  <a:pt x="18271" y="24847"/>
                </a:cubicBezTo>
                <a:cubicBezTo>
                  <a:pt x="17545" y="24847"/>
                  <a:pt x="16844" y="24719"/>
                  <a:pt x="16203" y="24349"/>
                </a:cubicBezTo>
                <a:cubicBezTo>
                  <a:pt x="15161" y="23743"/>
                  <a:pt x="14318" y="22929"/>
                  <a:pt x="13775" y="21835"/>
                </a:cubicBezTo>
                <a:cubicBezTo>
                  <a:pt x="13190" y="20665"/>
                  <a:pt x="12769" y="19444"/>
                  <a:pt x="12462" y="18179"/>
                </a:cubicBezTo>
                <a:cubicBezTo>
                  <a:pt x="12248" y="17280"/>
                  <a:pt x="12083" y="16380"/>
                  <a:pt x="12169" y="15444"/>
                </a:cubicBezTo>
                <a:cubicBezTo>
                  <a:pt x="12219" y="14902"/>
                  <a:pt x="12325" y="14380"/>
                  <a:pt x="12561" y="13888"/>
                </a:cubicBezTo>
                <a:cubicBezTo>
                  <a:pt x="13376" y="12138"/>
                  <a:pt x="14568" y="10703"/>
                  <a:pt x="16132" y="9581"/>
                </a:cubicBezTo>
                <a:cubicBezTo>
                  <a:pt x="17424" y="8647"/>
                  <a:pt x="18867" y="8117"/>
                  <a:pt x="20481" y="8097"/>
                </a:cubicBezTo>
                <a:cubicBezTo>
                  <a:pt x="20522" y="8096"/>
                  <a:pt x="20562" y="8096"/>
                  <a:pt x="20602" y="8096"/>
                </a:cubicBezTo>
                <a:cubicBezTo>
                  <a:pt x="21905" y="8096"/>
                  <a:pt x="23107" y="8445"/>
                  <a:pt x="24223" y="9125"/>
                </a:cubicBezTo>
                <a:cubicBezTo>
                  <a:pt x="25116" y="9660"/>
                  <a:pt x="25815" y="10395"/>
                  <a:pt x="26408" y="11231"/>
                </a:cubicBezTo>
                <a:cubicBezTo>
                  <a:pt x="27073" y="12181"/>
                  <a:pt x="27565" y="13223"/>
                  <a:pt x="27894" y="14337"/>
                </a:cubicBezTo>
                <a:cubicBezTo>
                  <a:pt x="28086" y="14980"/>
                  <a:pt x="28250" y="15631"/>
                  <a:pt x="28293" y="16301"/>
                </a:cubicBezTo>
                <a:cubicBezTo>
                  <a:pt x="28336" y="17016"/>
                  <a:pt x="28300" y="17722"/>
                  <a:pt x="28115" y="18416"/>
                </a:cubicBezTo>
                <a:cubicBezTo>
                  <a:pt x="27815" y="19521"/>
                  <a:pt x="27493" y="20622"/>
                  <a:pt x="27179" y="21722"/>
                </a:cubicBezTo>
                <a:cubicBezTo>
                  <a:pt x="26936" y="22557"/>
                  <a:pt x="26629" y="23371"/>
                  <a:pt x="26243" y="24149"/>
                </a:cubicBezTo>
                <a:cubicBezTo>
                  <a:pt x="25772" y="25107"/>
                  <a:pt x="25145" y="25921"/>
                  <a:pt x="24252" y="26528"/>
                </a:cubicBezTo>
                <a:cubicBezTo>
                  <a:pt x="22973" y="27392"/>
                  <a:pt x="21580" y="28014"/>
                  <a:pt x="20089" y="28391"/>
                </a:cubicBezTo>
                <a:cubicBezTo>
                  <a:pt x="19599" y="28511"/>
                  <a:pt x="19109" y="28573"/>
                  <a:pt x="18619" y="28573"/>
                </a:cubicBezTo>
                <a:cubicBezTo>
                  <a:pt x="18295" y="28573"/>
                  <a:pt x="17971" y="28546"/>
                  <a:pt x="17647" y="28492"/>
                </a:cubicBezTo>
                <a:cubicBezTo>
                  <a:pt x="16132" y="28228"/>
                  <a:pt x="14882" y="27470"/>
                  <a:pt x="13847" y="26363"/>
                </a:cubicBezTo>
                <a:cubicBezTo>
                  <a:pt x="13112" y="25578"/>
                  <a:pt x="12483" y="24699"/>
                  <a:pt x="11862" y="23815"/>
                </a:cubicBezTo>
                <a:cubicBezTo>
                  <a:pt x="11254" y="22942"/>
                  <a:pt x="10834" y="21993"/>
                  <a:pt x="10568" y="20971"/>
                </a:cubicBezTo>
                <a:cubicBezTo>
                  <a:pt x="10268" y="19808"/>
                  <a:pt x="10140" y="18615"/>
                  <a:pt x="10054" y="17415"/>
                </a:cubicBezTo>
                <a:cubicBezTo>
                  <a:pt x="10011" y="16815"/>
                  <a:pt x="9977" y="16215"/>
                  <a:pt x="9968" y="15615"/>
                </a:cubicBezTo>
                <a:cubicBezTo>
                  <a:pt x="9955" y="14830"/>
                  <a:pt x="9919" y="14046"/>
                  <a:pt x="9998" y="13259"/>
                </a:cubicBezTo>
                <a:cubicBezTo>
                  <a:pt x="10047" y="12760"/>
                  <a:pt x="10176" y="12266"/>
                  <a:pt x="10354" y="11795"/>
                </a:cubicBezTo>
                <a:cubicBezTo>
                  <a:pt x="10568" y="11245"/>
                  <a:pt x="10848" y="10731"/>
                  <a:pt x="11154" y="10224"/>
                </a:cubicBezTo>
                <a:cubicBezTo>
                  <a:pt x="11718" y="9317"/>
                  <a:pt x="12340" y="8453"/>
                  <a:pt x="13132" y="7725"/>
                </a:cubicBezTo>
                <a:cubicBezTo>
                  <a:pt x="14118" y="6804"/>
                  <a:pt x="15232" y="6076"/>
                  <a:pt x="16474" y="5539"/>
                </a:cubicBezTo>
                <a:cubicBezTo>
                  <a:pt x="17304" y="5182"/>
                  <a:pt x="18155" y="5025"/>
                  <a:pt x="19024" y="5025"/>
                </a:cubicBezTo>
                <a:cubicBezTo>
                  <a:pt x="19404" y="5025"/>
                  <a:pt x="19788" y="5055"/>
                  <a:pt x="20175" y="5111"/>
                </a:cubicBezTo>
                <a:cubicBezTo>
                  <a:pt x="20996" y="5233"/>
                  <a:pt x="21774" y="5497"/>
                  <a:pt x="22523" y="5862"/>
                </a:cubicBezTo>
                <a:cubicBezTo>
                  <a:pt x="23745" y="6446"/>
                  <a:pt x="24872" y="7168"/>
                  <a:pt x="25851" y="8117"/>
                </a:cubicBezTo>
                <a:cubicBezTo>
                  <a:pt x="26859" y="9103"/>
                  <a:pt x="27750" y="10181"/>
                  <a:pt x="28507" y="11360"/>
                </a:cubicBezTo>
                <a:cubicBezTo>
                  <a:pt x="28992" y="12109"/>
                  <a:pt x="29351" y="12923"/>
                  <a:pt x="29585" y="13788"/>
                </a:cubicBezTo>
                <a:cubicBezTo>
                  <a:pt x="29815" y="14637"/>
                  <a:pt x="29978" y="15502"/>
                  <a:pt x="30107" y="16373"/>
                </a:cubicBezTo>
                <a:cubicBezTo>
                  <a:pt x="30165" y="16772"/>
                  <a:pt x="30235" y="17173"/>
                  <a:pt x="30257" y="17573"/>
                </a:cubicBezTo>
                <a:cubicBezTo>
                  <a:pt x="30271" y="17987"/>
                  <a:pt x="30257" y="18400"/>
                  <a:pt x="30228" y="18822"/>
                </a:cubicBezTo>
                <a:cubicBezTo>
                  <a:pt x="30165" y="19580"/>
                  <a:pt x="29978" y="20315"/>
                  <a:pt x="29779" y="21043"/>
                </a:cubicBezTo>
                <a:cubicBezTo>
                  <a:pt x="29457" y="22186"/>
                  <a:pt x="29100" y="23321"/>
                  <a:pt x="28543" y="24379"/>
                </a:cubicBezTo>
                <a:cubicBezTo>
                  <a:pt x="27822" y="25756"/>
                  <a:pt x="27022" y="27085"/>
                  <a:pt x="26158" y="28370"/>
                </a:cubicBezTo>
                <a:cubicBezTo>
                  <a:pt x="25287" y="29676"/>
                  <a:pt x="24108" y="30627"/>
                  <a:pt x="22687" y="31284"/>
                </a:cubicBezTo>
                <a:cubicBezTo>
                  <a:pt x="21717" y="31719"/>
                  <a:pt x="20723" y="32069"/>
                  <a:pt x="19703" y="32369"/>
                </a:cubicBezTo>
                <a:cubicBezTo>
                  <a:pt x="19162" y="32530"/>
                  <a:pt x="18613" y="32622"/>
                  <a:pt x="18049" y="32622"/>
                </a:cubicBezTo>
                <a:cubicBezTo>
                  <a:pt x="17989" y="32622"/>
                  <a:pt x="17928" y="32621"/>
                  <a:pt x="17868" y="32619"/>
                </a:cubicBezTo>
                <a:cubicBezTo>
                  <a:pt x="17674" y="32612"/>
                  <a:pt x="17482" y="32619"/>
                  <a:pt x="17288" y="32605"/>
                </a:cubicBezTo>
                <a:cubicBezTo>
                  <a:pt x="16560" y="32562"/>
                  <a:pt x="15854" y="32427"/>
                  <a:pt x="15196" y="32091"/>
                </a:cubicBezTo>
                <a:cubicBezTo>
                  <a:pt x="14853" y="31913"/>
                  <a:pt x="14519" y="31712"/>
                  <a:pt x="14190" y="31498"/>
                </a:cubicBezTo>
                <a:cubicBezTo>
                  <a:pt x="13148" y="30812"/>
                  <a:pt x="12104" y="30120"/>
                  <a:pt x="11069" y="29419"/>
                </a:cubicBezTo>
                <a:cubicBezTo>
                  <a:pt x="10433" y="28991"/>
                  <a:pt x="9898" y="28463"/>
                  <a:pt x="9447" y="27842"/>
                </a:cubicBezTo>
                <a:cubicBezTo>
                  <a:pt x="8870" y="27042"/>
                  <a:pt x="8369" y="26192"/>
                  <a:pt x="7920" y="25314"/>
                </a:cubicBezTo>
                <a:cubicBezTo>
                  <a:pt x="7440" y="24385"/>
                  <a:pt x="7106" y="23414"/>
                  <a:pt x="6913" y="22385"/>
                </a:cubicBezTo>
                <a:cubicBezTo>
                  <a:pt x="6734" y="21407"/>
                  <a:pt x="6642" y="20414"/>
                  <a:pt x="6520" y="19422"/>
                </a:cubicBezTo>
                <a:cubicBezTo>
                  <a:pt x="6441" y="18822"/>
                  <a:pt x="6369" y="18222"/>
                  <a:pt x="6284" y="17622"/>
                </a:cubicBezTo>
                <a:cubicBezTo>
                  <a:pt x="6191" y="16908"/>
                  <a:pt x="6148" y="16202"/>
                  <a:pt x="6220" y="15480"/>
                </a:cubicBezTo>
                <a:cubicBezTo>
                  <a:pt x="6313" y="14474"/>
                  <a:pt x="6534" y="13488"/>
                  <a:pt x="6806" y="12517"/>
                </a:cubicBezTo>
                <a:cubicBezTo>
                  <a:pt x="7226" y="11017"/>
                  <a:pt x="7927" y="9653"/>
                  <a:pt x="8890" y="8439"/>
                </a:cubicBezTo>
                <a:cubicBezTo>
                  <a:pt x="9634" y="7504"/>
                  <a:pt x="10448" y="6640"/>
                  <a:pt x="11348" y="5853"/>
                </a:cubicBezTo>
                <a:cubicBezTo>
                  <a:pt x="12404" y="4940"/>
                  <a:pt x="13576" y="4211"/>
                  <a:pt x="14896" y="3733"/>
                </a:cubicBezTo>
                <a:cubicBezTo>
                  <a:pt x="16217" y="3248"/>
                  <a:pt x="17568" y="2862"/>
                  <a:pt x="18939" y="2540"/>
                </a:cubicBezTo>
                <a:cubicBezTo>
                  <a:pt x="19710" y="2355"/>
                  <a:pt x="20488" y="2211"/>
                  <a:pt x="21289" y="2204"/>
                </a:cubicBezTo>
                <a:cubicBezTo>
                  <a:pt x="21767" y="2204"/>
                  <a:pt x="22245" y="2227"/>
                  <a:pt x="22716" y="2319"/>
                </a:cubicBezTo>
                <a:cubicBezTo>
                  <a:pt x="23637" y="2490"/>
                  <a:pt x="24494" y="2840"/>
                  <a:pt x="25308" y="3298"/>
                </a:cubicBezTo>
                <a:cubicBezTo>
                  <a:pt x="26559" y="3997"/>
                  <a:pt x="27736" y="4804"/>
                  <a:pt x="28837" y="5725"/>
                </a:cubicBezTo>
                <a:cubicBezTo>
                  <a:pt x="29472" y="6254"/>
                  <a:pt x="30093" y="6796"/>
                  <a:pt x="30650" y="7418"/>
                </a:cubicBezTo>
                <a:cubicBezTo>
                  <a:pt x="31229" y="8067"/>
                  <a:pt x="31707" y="8789"/>
                  <a:pt x="32156" y="9531"/>
                </a:cubicBezTo>
                <a:cubicBezTo>
                  <a:pt x="32914" y="10767"/>
                  <a:pt x="33449" y="12088"/>
                  <a:pt x="33771" y="13502"/>
                </a:cubicBezTo>
                <a:cubicBezTo>
                  <a:pt x="33963" y="14380"/>
                  <a:pt x="34048" y="15280"/>
                  <a:pt x="34120" y="16172"/>
                </a:cubicBezTo>
                <a:cubicBezTo>
                  <a:pt x="34170" y="16779"/>
                  <a:pt x="34220" y="17388"/>
                  <a:pt x="34249" y="17994"/>
                </a:cubicBezTo>
                <a:cubicBezTo>
                  <a:pt x="34285" y="18680"/>
                  <a:pt x="34306" y="19372"/>
                  <a:pt x="34328" y="20058"/>
                </a:cubicBezTo>
                <a:cubicBezTo>
                  <a:pt x="34335" y="20371"/>
                  <a:pt x="34299" y="20687"/>
                  <a:pt x="34299" y="21000"/>
                </a:cubicBezTo>
                <a:cubicBezTo>
                  <a:pt x="34299" y="21578"/>
                  <a:pt x="34285" y="22157"/>
                  <a:pt x="34220" y="22735"/>
                </a:cubicBezTo>
                <a:cubicBezTo>
                  <a:pt x="34134" y="23542"/>
                  <a:pt x="33949" y="24320"/>
                  <a:pt x="33656" y="25078"/>
                </a:cubicBezTo>
                <a:cubicBezTo>
                  <a:pt x="33371" y="25792"/>
                  <a:pt x="33006" y="26463"/>
                  <a:pt x="32607" y="27114"/>
                </a:cubicBezTo>
                <a:cubicBezTo>
                  <a:pt x="31536" y="28871"/>
                  <a:pt x="30364" y="30549"/>
                  <a:pt x="28979" y="32069"/>
                </a:cubicBezTo>
                <a:cubicBezTo>
                  <a:pt x="28444" y="32662"/>
                  <a:pt x="27858" y="33212"/>
                  <a:pt x="27208" y="33676"/>
                </a:cubicBezTo>
                <a:cubicBezTo>
                  <a:pt x="26173" y="34418"/>
                  <a:pt x="25023" y="34890"/>
                  <a:pt x="23787" y="35154"/>
                </a:cubicBezTo>
                <a:cubicBezTo>
                  <a:pt x="23016" y="35325"/>
                  <a:pt x="22238" y="35433"/>
                  <a:pt x="21460" y="35497"/>
                </a:cubicBezTo>
                <a:cubicBezTo>
                  <a:pt x="20603" y="35568"/>
                  <a:pt x="19753" y="35647"/>
                  <a:pt x="18903" y="35675"/>
                </a:cubicBezTo>
                <a:cubicBezTo>
                  <a:pt x="18571" y="35684"/>
                  <a:pt x="18238" y="35690"/>
                  <a:pt x="17906" y="35690"/>
                </a:cubicBezTo>
                <a:cubicBezTo>
                  <a:pt x="16979" y="35690"/>
                  <a:pt x="16052" y="35647"/>
                  <a:pt x="15132" y="35526"/>
                </a:cubicBezTo>
                <a:cubicBezTo>
                  <a:pt x="14382" y="35433"/>
                  <a:pt x="13633" y="35289"/>
                  <a:pt x="12911" y="35061"/>
                </a:cubicBezTo>
                <a:cubicBezTo>
                  <a:pt x="11441" y="34590"/>
                  <a:pt x="10097" y="33861"/>
                  <a:pt x="8841" y="32975"/>
                </a:cubicBezTo>
                <a:cubicBezTo>
                  <a:pt x="7012" y="31669"/>
                  <a:pt x="5463" y="30084"/>
                  <a:pt x="4114" y="28284"/>
                </a:cubicBezTo>
                <a:cubicBezTo>
                  <a:pt x="2770" y="26485"/>
                  <a:pt x="1850" y="24492"/>
                  <a:pt x="1329" y="22315"/>
                </a:cubicBezTo>
                <a:cubicBezTo>
                  <a:pt x="964" y="20800"/>
                  <a:pt x="743" y="19273"/>
                  <a:pt x="693" y="17722"/>
                </a:cubicBezTo>
                <a:cubicBezTo>
                  <a:pt x="664" y="16693"/>
                  <a:pt x="671" y="15674"/>
                  <a:pt x="815" y="14652"/>
                </a:cubicBezTo>
                <a:cubicBezTo>
                  <a:pt x="936" y="13802"/>
                  <a:pt x="1157" y="12974"/>
                  <a:pt x="1507" y="12181"/>
                </a:cubicBezTo>
                <a:cubicBezTo>
                  <a:pt x="1836" y="11416"/>
                  <a:pt x="2278" y="10717"/>
                  <a:pt x="2750" y="10038"/>
                </a:cubicBezTo>
                <a:cubicBezTo>
                  <a:pt x="3857" y="8460"/>
                  <a:pt x="5170" y="7082"/>
                  <a:pt x="6685" y="5882"/>
                </a:cubicBezTo>
                <a:cubicBezTo>
                  <a:pt x="7713" y="5068"/>
                  <a:pt x="8777" y="4283"/>
                  <a:pt x="9905" y="3598"/>
                </a:cubicBezTo>
                <a:cubicBezTo>
                  <a:pt x="11211" y="2797"/>
                  <a:pt x="12591" y="2168"/>
                  <a:pt x="14039" y="1670"/>
                </a:cubicBezTo>
                <a:cubicBezTo>
                  <a:pt x="14853" y="1390"/>
                  <a:pt x="15682" y="1183"/>
                  <a:pt x="16524" y="984"/>
                </a:cubicBezTo>
                <a:cubicBezTo>
                  <a:pt x="17396" y="777"/>
                  <a:pt x="18274" y="626"/>
                  <a:pt x="19167" y="540"/>
                </a:cubicBezTo>
                <a:cubicBezTo>
                  <a:pt x="19681" y="490"/>
                  <a:pt x="20202" y="463"/>
                  <a:pt x="20723" y="454"/>
                </a:cubicBezTo>
                <a:cubicBezTo>
                  <a:pt x="21602" y="454"/>
                  <a:pt x="22466" y="562"/>
                  <a:pt x="23323" y="770"/>
                </a:cubicBezTo>
                <a:cubicBezTo>
                  <a:pt x="23438" y="797"/>
                  <a:pt x="23559" y="826"/>
                  <a:pt x="23679" y="849"/>
                </a:cubicBezTo>
                <a:cubicBezTo>
                  <a:pt x="23697" y="852"/>
                  <a:pt x="23714" y="854"/>
                  <a:pt x="23729" y="854"/>
                </a:cubicBezTo>
                <a:cubicBezTo>
                  <a:pt x="23800" y="854"/>
                  <a:pt x="23842" y="814"/>
                  <a:pt x="23866" y="727"/>
                </a:cubicBezTo>
                <a:cubicBezTo>
                  <a:pt x="23530" y="562"/>
                  <a:pt x="22745" y="298"/>
                  <a:pt x="22360" y="240"/>
                </a:cubicBezTo>
                <a:cubicBezTo>
                  <a:pt x="21359" y="77"/>
                  <a:pt x="20360" y="34"/>
                  <a:pt x="19352" y="5"/>
                </a:cubicBezTo>
                <a:cubicBezTo>
                  <a:pt x="19253" y="2"/>
                  <a:pt x="19155" y="1"/>
                  <a:pt x="190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99" name="Google Shape;799;p24"/>
          <p:cNvSpPr/>
          <p:nvPr/>
        </p:nvSpPr>
        <p:spPr>
          <a:xfrm>
            <a:off x="11332399" y="6194746"/>
            <a:ext cx="1624604" cy="911980"/>
          </a:xfrm>
          <a:custGeom>
            <a:avLst/>
            <a:gdLst/>
            <a:ahLst/>
            <a:cxnLst/>
            <a:rect l="l" t="t" r="r" b="b"/>
            <a:pathLst>
              <a:path w="33257" h="18669" extrusionOk="0">
                <a:moveTo>
                  <a:pt x="17319" y="1"/>
                </a:moveTo>
                <a:cubicBezTo>
                  <a:pt x="16529" y="1"/>
                  <a:pt x="15732" y="185"/>
                  <a:pt x="14997" y="581"/>
                </a:cubicBezTo>
                <a:cubicBezTo>
                  <a:pt x="14255" y="973"/>
                  <a:pt x="13804" y="1631"/>
                  <a:pt x="13398" y="2330"/>
                </a:cubicBezTo>
                <a:cubicBezTo>
                  <a:pt x="13019" y="2966"/>
                  <a:pt x="12762" y="3659"/>
                  <a:pt x="12527" y="4351"/>
                </a:cubicBezTo>
                <a:cubicBezTo>
                  <a:pt x="12436" y="4614"/>
                  <a:pt x="12322" y="4743"/>
                  <a:pt x="12191" y="4743"/>
                </a:cubicBezTo>
                <a:cubicBezTo>
                  <a:pt x="12076" y="4743"/>
                  <a:pt x="11949" y="4645"/>
                  <a:pt x="11812" y="4452"/>
                </a:cubicBezTo>
                <a:cubicBezTo>
                  <a:pt x="11655" y="4216"/>
                  <a:pt x="11542" y="3959"/>
                  <a:pt x="11391" y="3724"/>
                </a:cubicBezTo>
                <a:cubicBezTo>
                  <a:pt x="11019" y="3115"/>
                  <a:pt x="10548" y="2601"/>
                  <a:pt x="9941" y="2231"/>
                </a:cubicBezTo>
                <a:cubicBezTo>
                  <a:pt x="9497" y="1954"/>
                  <a:pt x="9068" y="1816"/>
                  <a:pt x="8654" y="1816"/>
                </a:cubicBezTo>
                <a:cubicBezTo>
                  <a:pt x="8109" y="1816"/>
                  <a:pt x="7590" y="2055"/>
                  <a:pt x="7099" y="2531"/>
                </a:cubicBezTo>
                <a:cubicBezTo>
                  <a:pt x="6684" y="2923"/>
                  <a:pt x="6384" y="3395"/>
                  <a:pt x="6199" y="3929"/>
                </a:cubicBezTo>
                <a:cubicBezTo>
                  <a:pt x="5857" y="4924"/>
                  <a:pt x="5514" y="5923"/>
                  <a:pt x="5528" y="6994"/>
                </a:cubicBezTo>
                <a:cubicBezTo>
                  <a:pt x="5528" y="7318"/>
                  <a:pt x="5434" y="7480"/>
                  <a:pt x="5232" y="7480"/>
                </a:cubicBezTo>
                <a:cubicBezTo>
                  <a:pt x="5154" y="7480"/>
                  <a:pt x="5061" y="7456"/>
                  <a:pt x="4950" y="7409"/>
                </a:cubicBezTo>
                <a:cubicBezTo>
                  <a:pt x="4510" y="7224"/>
                  <a:pt x="4089" y="7143"/>
                  <a:pt x="3683" y="7143"/>
                </a:cubicBezTo>
                <a:cubicBezTo>
                  <a:pt x="2738" y="7143"/>
                  <a:pt x="1876" y="7581"/>
                  <a:pt x="1058" y="8164"/>
                </a:cubicBezTo>
                <a:cubicBezTo>
                  <a:pt x="372" y="8658"/>
                  <a:pt x="0" y="9393"/>
                  <a:pt x="144" y="10271"/>
                </a:cubicBezTo>
                <a:cubicBezTo>
                  <a:pt x="293" y="11179"/>
                  <a:pt x="972" y="11608"/>
                  <a:pt x="1764" y="11885"/>
                </a:cubicBezTo>
                <a:cubicBezTo>
                  <a:pt x="2188" y="12029"/>
                  <a:pt x="2619" y="12081"/>
                  <a:pt x="3148" y="12081"/>
                </a:cubicBezTo>
                <a:cubicBezTo>
                  <a:pt x="3333" y="12081"/>
                  <a:pt x="3530" y="12075"/>
                  <a:pt x="3743" y="12064"/>
                </a:cubicBezTo>
                <a:cubicBezTo>
                  <a:pt x="5020" y="11921"/>
                  <a:pt x="6443" y="11507"/>
                  <a:pt x="7713" y="10643"/>
                </a:cubicBezTo>
                <a:cubicBezTo>
                  <a:pt x="7822" y="10566"/>
                  <a:pt x="7935" y="10449"/>
                  <a:pt x="8055" y="10449"/>
                </a:cubicBezTo>
                <a:cubicBezTo>
                  <a:pt x="8116" y="10449"/>
                  <a:pt x="8178" y="10479"/>
                  <a:pt x="8242" y="10557"/>
                </a:cubicBezTo>
                <a:cubicBezTo>
                  <a:pt x="8371" y="10708"/>
                  <a:pt x="8213" y="10871"/>
                  <a:pt x="8148" y="11028"/>
                </a:cubicBezTo>
                <a:cubicBezTo>
                  <a:pt x="7548" y="12492"/>
                  <a:pt x="7363" y="13999"/>
                  <a:pt x="7699" y="15563"/>
                </a:cubicBezTo>
                <a:cubicBezTo>
                  <a:pt x="7963" y="16784"/>
                  <a:pt x="8685" y="17641"/>
                  <a:pt x="9799" y="18141"/>
                </a:cubicBezTo>
                <a:cubicBezTo>
                  <a:pt x="10610" y="18503"/>
                  <a:pt x="11408" y="18668"/>
                  <a:pt x="12196" y="18668"/>
                </a:cubicBezTo>
                <a:cubicBezTo>
                  <a:pt x="13322" y="18668"/>
                  <a:pt x="14424" y="18330"/>
                  <a:pt x="15504" y="17742"/>
                </a:cubicBezTo>
                <a:cubicBezTo>
                  <a:pt x="16532" y="17192"/>
                  <a:pt x="17353" y="16384"/>
                  <a:pt x="18089" y="15485"/>
                </a:cubicBezTo>
                <a:cubicBezTo>
                  <a:pt x="18289" y="15241"/>
                  <a:pt x="18467" y="14984"/>
                  <a:pt x="18675" y="14742"/>
                </a:cubicBezTo>
                <a:cubicBezTo>
                  <a:pt x="18976" y="14394"/>
                  <a:pt x="19198" y="14226"/>
                  <a:pt x="19445" y="14226"/>
                </a:cubicBezTo>
                <a:cubicBezTo>
                  <a:pt x="19649" y="14226"/>
                  <a:pt x="19871" y="14341"/>
                  <a:pt x="20168" y="14564"/>
                </a:cubicBezTo>
                <a:cubicBezTo>
                  <a:pt x="20445" y="14770"/>
                  <a:pt x="20695" y="15020"/>
                  <a:pt x="20982" y="15221"/>
                </a:cubicBezTo>
                <a:cubicBezTo>
                  <a:pt x="22119" y="16034"/>
                  <a:pt x="23332" y="16481"/>
                  <a:pt x="24614" y="16481"/>
                </a:cubicBezTo>
                <a:cubicBezTo>
                  <a:pt x="25201" y="16481"/>
                  <a:pt x="25802" y="16387"/>
                  <a:pt x="26416" y="16192"/>
                </a:cubicBezTo>
                <a:cubicBezTo>
                  <a:pt x="29237" y="15306"/>
                  <a:pt x="30615" y="12106"/>
                  <a:pt x="29400" y="9380"/>
                </a:cubicBezTo>
                <a:cubicBezTo>
                  <a:pt x="29051" y="8608"/>
                  <a:pt x="29057" y="8593"/>
                  <a:pt x="29880" y="8536"/>
                </a:cubicBezTo>
                <a:cubicBezTo>
                  <a:pt x="30893" y="8464"/>
                  <a:pt x="31779" y="8122"/>
                  <a:pt x="32451" y="7330"/>
                </a:cubicBezTo>
                <a:cubicBezTo>
                  <a:pt x="33200" y="6444"/>
                  <a:pt x="33256" y="5379"/>
                  <a:pt x="32607" y="4416"/>
                </a:cubicBezTo>
                <a:cubicBezTo>
                  <a:pt x="32415" y="4123"/>
                  <a:pt x="32172" y="3859"/>
                  <a:pt x="31921" y="3630"/>
                </a:cubicBezTo>
                <a:cubicBezTo>
                  <a:pt x="30716" y="2532"/>
                  <a:pt x="29080" y="1977"/>
                  <a:pt x="27448" y="1977"/>
                </a:cubicBezTo>
                <a:cubicBezTo>
                  <a:pt x="25938" y="1977"/>
                  <a:pt x="24430" y="2452"/>
                  <a:pt x="23266" y="3408"/>
                </a:cubicBezTo>
                <a:cubicBezTo>
                  <a:pt x="23131" y="3516"/>
                  <a:pt x="23016" y="3659"/>
                  <a:pt x="22874" y="3751"/>
                </a:cubicBezTo>
                <a:cubicBezTo>
                  <a:pt x="22757" y="3826"/>
                  <a:pt x="22653" y="3875"/>
                  <a:pt x="22563" y="3875"/>
                </a:cubicBezTo>
                <a:cubicBezTo>
                  <a:pt x="22439" y="3875"/>
                  <a:pt x="22338" y="3784"/>
                  <a:pt x="22260" y="3544"/>
                </a:cubicBezTo>
                <a:cubicBezTo>
                  <a:pt x="21566" y="1362"/>
                  <a:pt x="19467" y="1"/>
                  <a:pt x="173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0" name="Google Shape;800;p24"/>
          <p:cNvSpPr/>
          <p:nvPr/>
        </p:nvSpPr>
        <p:spPr>
          <a:xfrm>
            <a:off x="8320347" y="-454761"/>
            <a:ext cx="1799131" cy="973343"/>
          </a:xfrm>
          <a:custGeom>
            <a:avLst/>
            <a:gdLst/>
            <a:ahLst/>
            <a:cxnLst/>
            <a:rect l="l" t="t" r="r" b="b"/>
            <a:pathLst>
              <a:path w="29687" h="16060" extrusionOk="0">
                <a:moveTo>
                  <a:pt x="14479" y="1"/>
                </a:moveTo>
                <a:cubicBezTo>
                  <a:pt x="14224" y="1"/>
                  <a:pt x="13960" y="14"/>
                  <a:pt x="13698" y="41"/>
                </a:cubicBezTo>
                <a:cubicBezTo>
                  <a:pt x="12090" y="204"/>
                  <a:pt x="10577" y="625"/>
                  <a:pt x="9269" y="1611"/>
                </a:cubicBezTo>
                <a:cubicBezTo>
                  <a:pt x="8306" y="2339"/>
                  <a:pt x="7699" y="3275"/>
                  <a:pt x="7692" y="4531"/>
                </a:cubicBezTo>
                <a:cubicBezTo>
                  <a:pt x="7692" y="4590"/>
                  <a:pt x="7699" y="4653"/>
                  <a:pt x="7692" y="4718"/>
                </a:cubicBezTo>
                <a:cubicBezTo>
                  <a:pt x="7671" y="4844"/>
                  <a:pt x="7617" y="4909"/>
                  <a:pt x="7547" y="4909"/>
                </a:cubicBezTo>
                <a:cubicBezTo>
                  <a:pt x="7502" y="4909"/>
                  <a:pt x="7449" y="4881"/>
                  <a:pt x="7392" y="4824"/>
                </a:cubicBezTo>
                <a:cubicBezTo>
                  <a:pt x="6935" y="4339"/>
                  <a:pt x="6342" y="4240"/>
                  <a:pt x="5735" y="4211"/>
                </a:cubicBezTo>
                <a:cubicBezTo>
                  <a:pt x="5626" y="4206"/>
                  <a:pt x="5517" y="4203"/>
                  <a:pt x="5410" y="4203"/>
                </a:cubicBezTo>
                <a:cubicBezTo>
                  <a:pt x="3997" y="4203"/>
                  <a:pt x="2721" y="4642"/>
                  <a:pt x="1586" y="5532"/>
                </a:cubicBezTo>
                <a:cubicBezTo>
                  <a:pt x="1015" y="5981"/>
                  <a:pt x="607" y="6561"/>
                  <a:pt x="372" y="7246"/>
                </a:cubicBezTo>
                <a:cubicBezTo>
                  <a:pt x="43" y="8202"/>
                  <a:pt x="0" y="9174"/>
                  <a:pt x="436" y="10117"/>
                </a:cubicBezTo>
                <a:cubicBezTo>
                  <a:pt x="859" y="11033"/>
                  <a:pt x="1601" y="11526"/>
                  <a:pt x="2464" y="11526"/>
                </a:cubicBezTo>
                <a:cubicBezTo>
                  <a:pt x="2797" y="11526"/>
                  <a:pt x="3149" y="11453"/>
                  <a:pt x="3507" y="11301"/>
                </a:cubicBezTo>
                <a:cubicBezTo>
                  <a:pt x="3642" y="11245"/>
                  <a:pt x="3771" y="11166"/>
                  <a:pt x="3906" y="11116"/>
                </a:cubicBezTo>
                <a:cubicBezTo>
                  <a:pt x="3964" y="11096"/>
                  <a:pt x="4016" y="11085"/>
                  <a:pt x="4061" y="11085"/>
                </a:cubicBezTo>
                <a:cubicBezTo>
                  <a:pt x="4190" y="11085"/>
                  <a:pt x="4266" y="11171"/>
                  <a:pt x="4271" y="11366"/>
                </a:cubicBezTo>
                <a:cubicBezTo>
                  <a:pt x="4307" y="12329"/>
                  <a:pt x="4813" y="13058"/>
                  <a:pt x="5499" y="13673"/>
                </a:cubicBezTo>
                <a:cubicBezTo>
                  <a:pt x="6335" y="14429"/>
                  <a:pt x="7314" y="14943"/>
                  <a:pt x="8412" y="15180"/>
                </a:cubicBezTo>
                <a:cubicBezTo>
                  <a:pt x="8784" y="15256"/>
                  <a:pt x="9154" y="15298"/>
                  <a:pt x="9522" y="15298"/>
                </a:cubicBezTo>
                <a:cubicBezTo>
                  <a:pt x="10045" y="15298"/>
                  <a:pt x="10562" y="15214"/>
                  <a:pt x="11069" y="15029"/>
                </a:cubicBezTo>
                <a:cubicBezTo>
                  <a:pt x="11447" y="14893"/>
                  <a:pt x="11862" y="14780"/>
                  <a:pt x="11977" y="14266"/>
                </a:cubicBezTo>
                <a:cubicBezTo>
                  <a:pt x="11996" y="14177"/>
                  <a:pt x="12042" y="14142"/>
                  <a:pt x="12096" y="14142"/>
                </a:cubicBezTo>
                <a:cubicBezTo>
                  <a:pt x="12167" y="14142"/>
                  <a:pt x="12252" y="14203"/>
                  <a:pt x="12304" y="14280"/>
                </a:cubicBezTo>
                <a:cubicBezTo>
                  <a:pt x="12877" y="15130"/>
                  <a:pt x="13741" y="15536"/>
                  <a:pt x="14676" y="15793"/>
                </a:cubicBezTo>
                <a:cubicBezTo>
                  <a:pt x="15333" y="15975"/>
                  <a:pt x="15965" y="16060"/>
                  <a:pt x="16577" y="16060"/>
                </a:cubicBezTo>
                <a:cubicBezTo>
                  <a:pt x="18421" y="16060"/>
                  <a:pt x="20073" y="15285"/>
                  <a:pt x="21595" y="14030"/>
                </a:cubicBezTo>
                <a:cubicBezTo>
                  <a:pt x="22274" y="13473"/>
                  <a:pt x="22617" y="12773"/>
                  <a:pt x="22346" y="11867"/>
                </a:cubicBezTo>
                <a:cubicBezTo>
                  <a:pt x="22317" y="11766"/>
                  <a:pt x="22267" y="11666"/>
                  <a:pt x="22367" y="11581"/>
                </a:cubicBezTo>
                <a:cubicBezTo>
                  <a:pt x="22406" y="11547"/>
                  <a:pt x="22443" y="11535"/>
                  <a:pt x="22478" y="11535"/>
                </a:cubicBezTo>
                <a:cubicBezTo>
                  <a:pt x="22556" y="11535"/>
                  <a:pt x="22626" y="11600"/>
                  <a:pt x="22696" y="11644"/>
                </a:cubicBezTo>
                <a:cubicBezTo>
                  <a:pt x="23661" y="12247"/>
                  <a:pt x="24724" y="12499"/>
                  <a:pt x="25839" y="12499"/>
                </a:cubicBezTo>
                <a:cubicBezTo>
                  <a:pt x="25929" y="12499"/>
                  <a:pt x="26018" y="12497"/>
                  <a:pt x="26108" y="12494"/>
                </a:cubicBezTo>
                <a:cubicBezTo>
                  <a:pt x="28101" y="12415"/>
                  <a:pt x="29687" y="10701"/>
                  <a:pt x="29551" y="8789"/>
                </a:cubicBezTo>
                <a:cubicBezTo>
                  <a:pt x="29466" y="7603"/>
                  <a:pt x="28665" y="6838"/>
                  <a:pt x="27522" y="6838"/>
                </a:cubicBezTo>
                <a:cubicBezTo>
                  <a:pt x="27023" y="6838"/>
                  <a:pt x="27023" y="6838"/>
                  <a:pt x="27080" y="6339"/>
                </a:cubicBezTo>
                <a:cubicBezTo>
                  <a:pt x="27251" y="4896"/>
                  <a:pt x="26523" y="3746"/>
                  <a:pt x="25152" y="3275"/>
                </a:cubicBezTo>
                <a:cubicBezTo>
                  <a:pt x="24788" y="3152"/>
                  <a:pt x="24423" y="3098"/>
                  <a:pt x="24058" y="3098"/>
                </a:cubicBezTo>
                <a:cubicBezTo>
                  <a:pt x="23641" y="3098"/>
                  <a:pt x="23224" y="3168"/>
                  <a:pt x="22809" y="3282"/>
                </a:cubicBezTo>
                <a:cubicBezTo>
                  <a:pt x="22380" y="3397"/>
                  <a:pt x="22017" y="3611"/>
                  <a:pt x="21738" y="3990"/>
                </a:cubicBezTo>
                <a:cubicBezTo>
                  <a:pt x="21598" y="4175"/>
                  <a:pt x="21507" y="4268"/>
                  <a:pt x="21419" y="4268"/>
                </a:cubicBezTo>
                <a:cubicBezTo>
                  <a:pt x="21328" y="4268"/>
                  <a:pt x="21241" y="4168"/>
                  <a:pt x="21110" y="3967"/>
                </a:cubicBezTo>
                <a:cubicBezTo>
                  <a:pt x="20702" y="3361"/>
                  <a:pt x="20253" y="2790"/>
                  <a:pt x="19760" y="2247"/>
                </a:cubicBezTo>
                <a:cubicBezTo>
                  <a:pt x="18582" y="954"/>
                  <a:pt x="17119" y="240"/>
                  <a:pt x="15297" y="48"/>
                </a:cubicBezTo>
                <a:cubicBezTo>
                  <a:pt x="15044" y="17"/>
                  <a:pt x="14767" y="1"/>
                  <a:pt x="144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01" name="Google Shape;801;p24"/>
          <p:cNvGrpSpPr/>
          <p:nvPr/>
        </p:nvGrpSpPr>
        <p:grpSpPr>
          <a:xfrm>
            <a:off x="-186968" y="5500904"/>
            <a:ext cx="1799096" cy="1571345"/>
            <a:chOff x="4174688" y="2867426"/>
            <a:chExt cx="675133" cy="589667"/>
          </a:xfrm>
        </p:grpSpPr>
        <p:sp>
          <p:nvSpPr>
            <p:cNvPr id="802" name="Google Shape;802;p24"/>
            <p:cNvSpPr/>
            <p:nvPr/>
          </p:nvSpPr>
          <p:spPr>
            <a:xfrm>
              <a:off x="4174688" y="2867426"/>
              <a:ext cx="379395" cy="589667"/>
            </a:xfrm>
            <a:custGeom>
              <a:avLst/>
              <a:gdLst/>
              <a:ahLst/>
              <a:cxnLst/>
              <a:rect l="l" t="t" r="r" b="b"/>
              <a:pathLst>
                <a:path w="19288" h="29978" extrusionOk="0">
                  <a:moveTo>
                    <a:pt x="17185" y="522"/>
                  </a:moveTo>
                  <a:lnTo>
                    <a:pt x="17185" y="522"/>
                  </a:lnTo>
                  <a:cubicBezTo>
                    <a:pt x="17270" y="1656"/>
                    <a:pt x="17200" y="2800"/>
                    <a:pt x="17022" y="3927"/>
                  </a:cubicBezTo>
                  <a:cubicBezTo>
                    <a:pt x="16650" y="6191"/>
                    <a:pt x="15849" y="8370"/>
                    <a:pt x="14871" y="10440"/>
                  </a:cubicBezTo>
                  <a:cubicBezTo>
                    <a:pt x="14194" y="11883"/>
                    <a:pt x="13436" y="13311"/>
                    <a:pt x="12487" y="14605"/>
                  </a:cubicBezTo>
                  <a:cubicBezTo>
                    <a:pt x="12593" y="14411"/>
                    <a:pt x="12694" y="14219"/>
                    <a:pt x="12794" y="14026"/>
                  </a:cubicBezTo>
                  <a:cubicBezTo>
                    <a:pt x="14129" y="11383"/>
                    <a:pt x="15150" y="8591"/>
                    <a:pt x="15951" y="5735"/>
                  </a:cubicBezTo>
                  <a:cubicBezTo>
                    <a:pt x="15951" y="5726"/>
                    <a:pt x="15943" y="5722"/>
                    <a:pt x="15936" y="5722"/>
                  </a:cubicBezTo>
                  <a:cubicBezTo>
                    <a:pt x="15932" y="5722"/>
                    <a:pt x="15928" y="5724"/>
                    <a:pt x="15928" y="5727"/>
                  </a:cubicBezTo>
                  <a:cubicBezTo>
                    <a:pt x="15693" y="6514"/>
                    <a:pt x="15428" y="7292"/>
                    <a:pt x="15150" y="8063"/>
                  </a:cubicBezTo>
                  <a:cubicBezTo>
                    <a:pt x="14657" y="9441"/>
                    <a:pt x="14100" y="10805"/>
                    <a:pt x="13493" y="12140"/>
                  </a:cubicBezTo>
                  <a:cubicBezTo>
                    <a:pt x="13200" y="12797"/>
                    <a:pt x="12879" y="13448"/>
                    <a:pt x="12557" y="14098"/>
                  </a:cubicBezTo>
                  <a:cubicBezTo>
                    <a:pt x="12394" y="14418"/>
                    <a:pt x="12230" y="14740"/>
                    <a:pt x="12036" y="15040"/>
                  </a:cubicBezTo>
                  <a:cubicBezTo>
                    <a:pt x="12000" y="15090"/>
                    <a:pt x="11966" y="15140"/>
                    <a:pt x="11937" y="15189"/>
                  </a:cubicBezTo>
                  <a:cubicBezTo>
                    <a:pt x="12171" y="14733"/>
                    <a:pt x="12379" y="14269"/>
                    <a:pt x="12557" y="13791"/>
                  </a:cubicBezTo>
                  <a:cubicBezTo>
                    <a:pt x="12965" y="12661"/>
                    <a:pt x="13236" y="11498"/>
                    <a:pt x="13529" y="10341"/>
                  </a:cubicBezTo>
                  <a:cubicBezTo>
                    <a:pt x="13829" y="9177"/>
                    <a:pt x="14178" y="8027"/>
                    <a:pt x="14579" y="6892"/>
                  </a:cubicBezTo>
                  <a:cubicBezTo>
                    <a:pt x="15342" y="4728"/>
                    <a:pt x="16278" y="2628"/>
                    <a:pt x="17185" y="522"/>
                  </a:cubicBezTo>
                  <a:close/>
                  <a:moveTo>
                    <a:pt x="6495" y="3129"/>
                  </a:moveTo>
                  <a:lnTo>
                    <a:pt x="6495" y="3129"/>
                  </a:lnTo>
                  <a:cubicBezTo>
                    <a:pt x="7609" y="3499"/>
                    <a:pt x="8523" y="4321"/>
                    <a:pt x="9301" y="5170"/>
                  </a:cubicBezTo>
                  <a:cubicBezTo>
                    <a:pt x="10058" y="5999"/>
                    <a:pt x="10730" y="6920"/>
                    <a:pt x="11116" y="7984"/>
                  </a:cubicBezTo>
                  <a:cubicBezTo>
                    <a:pt x="11486" y="8976"/>
                    <a:pt x="11623" y="10034"/>
                    <a:pt x="11666" y="11091"/>
                  </a:cubicBezTo>
                  <a:cubicBezTo>
                    <a:pt x="11729" y="12519"/>
                    <a:pt x="11644" y="14012"/>
                    <a:pt x="11159" y="15354"/>
                  </a:cubicBezTo>
                  <a:cubicBezTo>
                    <a:pt x="11165" y="15325"/>
                    <a:pt x="11165" y="15297"/>
                    <a:pt x="11172" y="15268"/>
                  </a:cubicBezTo>
                  <a:cubicBezTo>
                    <a:pt x="11237" y="14912"/>
                    <a:pt x="11265" y="14547"/>
                    <a:pt x="11272" y="14190"/>
                  </a:cubicBezTo>
                  <a:cubicBezTo>
                    <a:pt x="11287" y="12776"/>
                    <a:pt x="10922" y="11383"/>
                    <a:pt x="10500" y="10041"/>
                  </a:cubicBezTo>
                  <a:cubicBezTo>
                    <a:pt x="10080" y="8676"/>
                    <a:pt x="9551" y="7348"/>
                    <a:pt x="8766" y="6142"/>
                  </a:cubicBezTo>
                  <a:cubicBezTo>
                    <a:pt x="8764" y="6138"/>
                    <a:pt x="8761" y="6136"/>
                    <a:pt x="8757" y="6136"/>
                  </a:cubicBezTo>
                  <a:cubicBezTo>
                    <a:pt x="8749" y="6136"/>
                    <a:pt x="8739" y="6146"/>
                    <a:pt x="8744" y="6155"/>
                  </a:cubicBezTo>
                  <a:cubicBezTo>
                    <a:pt x="9165" y="6849"/>
                    <a:pt x="9501" y="7585"/>
                    <a:pt x="9801" y="8334"/>
                  </a:cubicBezTo>
                  <a:cubicBezTo>
                    <a:pt x="10302" y="9612"/>
                    <a:pt x="10715" y="10970"/>
                    <a:pt x="10929" y="12325"/>
                  </a:cubicBezTo>
                  <a:cubicBezTo>
                    <a:pt x="11037" y="12997"/>
                    <a:pt x="11087" y="13669"/>
                    <a:pt x="11044" y="14348"/>
                  </a:cubicBezTo>
                  <a:cubicBezTo>
                    <a:pt x="11023" y="14675"/>
                    <a:pt x="10980" y="15004"/>
                    <a:pt x="10915" y="15333"/>
                  </a:cubicBezTo>
                  <a:cubicBezTo>
                    <a:pt x="10908" y="15347"/>
                    <a:pt x="10908" y="15354"/>
                    <a:pt x="10901" y="15367"/>
                  </a:cubicBezTo>
                  <a:cubicBezTo>
                    <a:pt x="10895" y="15110"/>
                    <a:pt x="10859" y="14846"/>
                    <a:pt x="10809" y="14589"/>
                  </a:cubicBezTo>
                  <a:cubicBezTo>
                    <a:pt x="10615" y="13626"/>
                    <a:pt x="10209" y="12711"/>
                    <a:pt x="9858" y="11804"/>
                  </a:cubicBezTo>
                  <a:cubicBezTo>
                    <a:pt x="9472" y="10812"/>
                    <a:pt x="9095" y="9827"/>
                    <a:pt x="8716" y="8834"/>
                  </a:cubicBezTo>
                  <a:cubicBezTo>
                    <a:pt x="8331" y="7849"/>
                    <a:pt x="7952" y="6856"/>
                    <a:pt x="7573" y="5871"/>
                  </a:cubicBezTo>
                  <a:cubicBezTo>
                    <a:pt x="7217" y="4956"/>
                    <a:pt x="6874" y="4035"/>
                    <a:pt x="6495" y="3129"/>
                  </a:cubicBezTo>
                  <a:close/>
                  <a:moveTo>
                    <a:pt x="18749" y="9497"/>
                  </a:moveTo>
                  <a:lnTo>
                    <a:pt x="18749" y="9497"/>
                  </a:lnTo>
                  <a:cubicBezTo>
                    <a:pt x="18564" y="10133"/>
                    <a:pt x="18328" y="10733"/>
                    <a:pt x="17999" y="11312"/>
                  </a:cubicBezTo>
                  <a:cubicBezTo>
                    <a:pt x="16679" y="13669"/>
                    <a:pt x="14422" y="15225"/>
                    <a:pt x="11993" y="16296"/>
                  </a:cubicBezTo>
                  <a:cubicBezTo>
                    <a:pt x="12237" y="16175"/>
                    <a:pt x="12471" y="16046"/>
                    <a:pt x="12694" y="15911"/>
                  </a:cubicBezTo>
                  <a:cubicBezTo>
                    <a:pt x="13186" y="15625"/>
                    <a:pt x="13657" y="15290"/>
                    <a:pt x="14100" y="14925"/>
                  </a:cubicBezTo>
                  <a:cubicBezTo>
                    <a:pt x="14986" y="14197"/>
                    <a:pt x="15779" y="13354"/>
                    <a:pt x="16535" y="12483"/>
                  </a:cubicBezTo>
                  <a:cubicBezTo>
                    <a:pt x="16541" y="12477"/>
                    <a:pt x="16533" y="12467"/>
                    <a:pt x="16522" y="12467"/>
                  </a:cubicBezTo>
                  <a:cubicBezTo>
                    <a:pt x="16520" y="12467"/>
                    <a:pt x="16517" y="12468"/>
                    <a:pt x="16514" y="12469"/>
                  </a:cubicBezTo>
                  <a:cubicBezTo>
                    <a:pt x="15728" y="13304"/>
                    <a:pt x="14900" y="14111"/>
                    <a:pt x="13993" y="14819"/>
                  </a:cubicBezTo>
                  <a:cubicBezTo>
                    <a:pt x="13558" y="15153"/>
                    <a:pt x="13100" y="15475"/>
                    <a:pt x="12622" y="15746"/>
                  </a:cubicBezTo>
                  <a:cubicBezTo>
                    <a:pt x="12401" y="15875"/>
                    <a:pt x="12165" y="15996"/>
                    <a:pt x="11937" y="16104"/>
                  </a:cubicBezTo>
                  <a:cubicBezTo>
                    <a:pt x="12144" y="15940"/>
                    <a:pt x="12351" y="15769"/>
                    <a:pt x="12550" y="15582"/>
                  </a:cubicBezTo>
                  <a:cubicBezTo>
                    <a:pt x="13087" y="15097"/>
                    <a:pt x="13585" y="14569"/>
                    <a:pt x="14108" y="14062"/>
                  </a:cubicBezTo>
                  <a:cubicBezTo>
                    <a:pt x="14672" y="13505"/>
                    <a:pt x="15272" y="12977"/>
                    <a:pt x="15865" y="12440"/>
                  </a:cubicBezTo>
                  <a:cubicBezTo>
                    <a:pt x="16885" y="11520"/>
                    <a:pt x="17899" y="10584"/>
                    <a:pt x="18749" y="9497"/>
                  </a:cubicBezTo>
                  <a:close/>
                  <a:moveTo>
                    <a:pt x="11537" y="16490"/>
                  </a:moveTo>
                  <a:cubicBezTo>
                    <a:pt x="11409" y="16547"/>
                    <a:pt x="11280" y="16596"/>
                    <a:pt x="11152" y="16646"/>
                  </a:cubicBezTo>
                  <a:cubicBezTo>
                    <a:pt x="11194" y="16625"/>
                    <a:pt x="11229" y="16596"/>
                    <a:pt x="11265" y="16576"/>
                  </a:cubicBezTo>
                  <a:cubicBezTo>
                    <a:pt x="11357" y="16554"/>
                    <a:pt x="11452" y="16524"/>
                    <a:pt x="11537" y="16490"/>
                  </a:cubicBezTo>
                  <a:close/>
                  <a:moveTo>
                    <a:pt x="5038" y="9098"/>
                  </a:moveTo>
                  <a:lnTo>
                    <a:pt x="5038" y="9098"/>
                  </a:lnTo>
                  <a:cubicBezTo>
                    <a:pt x="5487" y="9840"/>
                    <a:pt x="5859" y="10620"/>
                    <a:pt x="6159" y="11434"/>
                  </a:cubicBezTo>
                  <a:cubicBezTo>
                    <a:pt x="6788" y="13182"/>
                    <a:pt x="7088" y="15061"/>
                    <a:pt x="7253" y="16903"/>
                  </a:cubicBezTo>
                  <a:cubicBezTo>
                    <a:pt x="7395" y="18560"/>
                    <a:pt x="7381" y="20252"/>
                    <a:pt x="7009" y="21880"/>
                  </a:cubicBezTo>
                  <a:cubicBezTo>
                    <a:pt x="6995" y="21639"/>
                    <a:pt x="6953" y="21395"/>
                    <a:pt x="6930" y="21167"/>
                  </a:cubicBezTo>
                  <a:cubicBezTo>
                    <a:pt x="6894" y="20809"/>
                    <a:pt x="6852" y="20459"/>
                    <a:pt x="6816" y="20103"/>
                  </a:cubicBezTo>
                  <a:cubicBezTo>
                    <a:pt x="6738" y="19417"/>
                    <a:pt x="6660" y="18725"/>
                    <a:pt x="6574" y="18039"/>
                  </a:cubicBezTo>
                  <a:cubicBezTo>
                    <a:pt x="6387" y="16646"/>
                    <a:pt x="6159" y="15261"/>
                    <a:pt x="5909" y="13868"/>
                  </a:cubicBezTo>
                  <a:cubicBezTo>
                    <a:pt x="5909" y="13862"/>
                    <a:pt x="5902" y="13858"/>
                    <a:pt x="5895" y="13858"/>
                  </a:cubicBezTo>
                  <a:cubicBezTo>
                    <a:pt x="5886" y="13858"/>
                    <a:pt x="5877" y="13864"/>
                    <a:pt x="5881" y="13876"/>
                  </a:cubicBezTo>
                  <a:cubicBezTo>
                    <a:pt x="6080" y="15261"/>
                    <a:pt x="6245" y="16653"/>
                    <a:pt x="6409" y="18046"/>
                  </a:cubicBezTo>
                  <a:cubicBezTo>
                    <a:pt x="6488" y="18739"/>
                    <a:pt x="6558" y="19424"/>
                    <a:pt x="6630" y="20110"/>
                  </a:cubicBezTo>
                  <a:cubicBezTo>
                    <a:pt x="6666" y="20466"/>
                    <a:pt x="6696" y="20818"/>
                    <a:pt x="6730" y="21174"/>
                  </a:cubicBezTo>
                  <a:cubicBezTo>
                    <a:pt x="6738" y="21310"/>
                    <a:pt x="6745" y="21452"/>
                    <a:pt x="6752" y="21596"/>
                  </a:cubicBezTo>
                  <a:cubicBezTo>
                    <a:pt x="6488" y="20867"/>
                    <a:pt x="6252" y="20132"/>
                    <a:pt x="6060" y="19375"/>
                  </a:cubicBezTo>
                  <a:cubicBezTo>
                    <a:pt x="5609" y="17611"/>
                    <a:pt x="5352" y="15805"/>
                    <a:pt x="5223" y="13990"/>
                  </a:cubicBezTo>
                  <a:cubicBezTo>
                    <a:pt x="5153" y="13069"/>
                    <a:pt x="5117" y="12154"/>
                    <a:pt x="5102" y="11234"/>
                  </a:cubicBezTo>
                  <a:cubicBezTo>
                    <a:pt x="5088" y="10526"/>
                    <a:pt x="5131" y="9806"/>
                    <a:pt x="5038" y="9098"/>
                  </a:cubicBezTo>
                  <a:close/>
                  <a:moveTo>
                    <a:pt x="18806" y="15654"/>
                  </a:moveTo>
                  <a:lnTo>
                    <a:pt x="18806" y="15654"/>
                  </a:lnTo>
                  <a:cubicBezTo>
                    <a:pt x="18292" y="16411"/>
                    <a:pt x="17714" y="17117"/>
                    <a:pt x="17071" y="17767"/>
                  </a:cubicBezTo>
                  <a:cubicBezTo>
                    <a:pt x="15728" y="19117"/>
                    <a:pt x="14136" y="20218"/>
                    <a:pt x="12394" y="20989"/>
                  </a:cubicBezTo>
                  <a:cubicBezTo>
                    <a:pt x="10922" y="21639"/>
                    <a:pt x="9366" y="22038"/>
                    <a:pt x="7767" y="22216"/>
                  </a:cubicBezTo>
                  <a:cubicBezTo>
                    <a:pt x="7981" y="22137"/>
                    <a:pt x="8187" y="22045"/>
                    <a:pt x="8394" y="21959"/>
                  </a:cubicBezTo>
                  <a:cubicBezTo>
                    <a:pt x="8730" y="21817"/>
                    <a:pt x="9059" y="21675"/>
                    <a:pt x="9395" y="21524"/>
                  </a:cubicBezTo>
                  <a:cubicBezTo>
                    <a:pt x="10566" y="21010"/>
                    <a:pt x="11716" y="20466"/>
                    <a:pt x="12836" y="19853"/>
                  </a:cubicBezTo>
                  <a:cubicBezTo>
                    <a:pt x="13980" y="19224"/>
                    <a:pt x="15051" y="18524"/>
                    <a:pt x="16079" y="17724"/>
                  </a:cubicBezTo>
                  <a:lnTo>
                    <a:pt x="16079" y="17724"/>
                  </a:lnTo>
                  <a:cubicBezTo>
                    <a:pt x="15500" y="18146"/>
                    <a:pt x="14886" y="18531"/>
                    <a:pt x="14264" y="18896"/>
                  </a:cubicBezTo>
                  <a:cubicBezTo>
                    <a:pt x="13143" y="19560"/>
                    <a:pt x="11973" y="20139"/>
                    <a:pt x="10787" y="20667"/>
                  </a:cubicBezTo>
                  <a:cubicBezTo>
                    <a:pt x="10194" y="20931"/>
                    <a:pt x="9594" y="21188"/>
                    <a:pt x="8994" y="21438"/>
                  </a:cubicBezTo>
                  <a:cubicBezTo>
                    <a:pt x="8624" y="21596"/>
                    <a:pt x="8229" y="21738"/>
                    <a:pt x="7852" y="21909"/>
                  </a:cubicBezTo>
                  <a:cubicBezTo>
                    <a:pt x="8444" y="21409"/>
                    <a:pt x="9052" y="20924"/>
                    <a:pt x="9673" y="20453"/>
                  </a:cubicBezTo>
                  <a:cubicBezTo>
                    <a:pt x="10430" y="19875"/>
                    <a:pt x="11222" y="19352"/>
                    <a:pt x="12072" y="18917"/>
                  </a:cubicBezTo>
                  <a:cubicBezTo>
                    <a:pt x="12866" y="18504"/>
                    <a:pt x="13693" y="18146"/>
                    <a:pt x="14521" y="17789"/>
                  </a:cubicBezTo>
                  <a:cubicBezTo>
                    <a:pt x="15985" y="17160"/>
                    <a:pt x="17471" y="16540"/>
                    <a:pt x="18806" y="15654"/>
                  </a:cubicBezTo>
                  <a:close/>
                  <a:moveTo>
                    <a:pt x="2003" y="15796"/>
                  </a:moveTo>
                  <a:cubicBezTo>
                    <a:pt x="2325" y="16567"/>
                    <a:pt x="2560" y="17374"/>
                    <a:pt x="2754" y="18175"/>
                  </a:cubicBezTo>
                  <a:cubicBezTo>
                    <a:pt x="3153" y="19832"/>
                    <a:pt x="3317" y="21546"/>
                    <a:pt x="3246" y="23245"/>
                  </a:cubicBezTo>
                  <a:cubicBezTo>
                    <a:pt x="3189" y="24580"/>
                    <a:pt x="2975" y="25937"/>
                    <a:pt x="2467" y="27180"/>
                  </a:cubicBezTo>
                  <a:cubicBezTo>
                    <a:pt x="2497" y="26936"/>
                    <a:pt x="2510" y="26701"/>
                    <a:pt x="2524" y="26458"/>
                  </a:cubicBezTo>
                  <a:cubicBezTo>
                    <a:pt x="2659" y="24216"/>
                    <a:pt x="2368" y="21975"/>
                    <a:pt x="2060" y="19760"/>
                  </a:cubicBezTo>
                  <a:cubicBezTo>
                    <a:pt x="2060" y="19757"/>
                    <a:pt x="2056" y="19755"/>
                    <a:pt x="2053" y="19755"/>
                  </a:cubicBezTo>
                  <a:cubicBezTo>
                    <a:pt x="2049" y="19755"/>
                    <a:pt x="2046" y="19757"/>
                    <a:pt x="2046" y="19760"/>
                  </a:cubicBezTo>
                  <a:cubicBezTo>
                    <a:pt x="2102" y="20381"/>
                    <a:pt x="2154" y="21003"/>
                    <a:pt x="2203" y="21616"/>
                  </a:cubicBezTo>
                  <a:cubicBezTo>
                    <a:pt x="2289" y="22694"/>
                    <a:pt x="2359" y="23781"/>
                    <a:pt x="2353" y="24866"/>
                  </a:cubicBezTo>
                  <a:cubicBezTo>
                    <a:pt x="2353" y="25409"/>
                    <a:pt x="2325" y="25959"/>
                    <a:pt x="2282" y="26501"/>
                  </a:cubicBezTo>
                  <a:cubicBezTo>
                    <a:pt x="2260" y="26773"/>
                    <a:pt x="2239" y="27051"/>
                    <a:pt x="2188" y="27322"/>
                  </a:cubicBezTo>
                  <a:cubicBezTo>
                    <a:pt x="2181" y="27358"/>
                    <a:pt x="2174" y="27394"/>
                    <a:pt x="2167" y="27430"/>
                  </a:cubicBezTo>
                  <a:cubicBezTo>
                    <a:pt x="1996" y="26715"/>
                    <a:pt x="1861" y="25994"/>
                    <a:pt x="1753" y="25274"/>
                  </a:cubicBezTo>
                  <a:cubicBezTo>
                    <a:pt x="1511" y="23652"/>
                    <a:pt x="1417" y="22009"/>
                    <a:pt x="1468" y="20374"/>
                  </a:cubicBezTo>
                  <a:cubicBezTo>
                    <a:pt x="1496" y="19539"/>
                    <a:pt x="1561" y="18710"/>
                    <a:pt x="1660" y="17882"/>
                  </a:cubicBezTo>
                  <a:cubicBezTo>
                    <a:pt x="1746" y="17182"/>
                    <a:pt x="1874" y="16497"/>
                    <a:pt x="2003" y="15796"/>
                  </a:cubicBezTo>
                  <a:close/>
                  <a:moveTo>
                    <a:pt x="14907" y="23637"/>
                  </a:moveTo>
                  <a:lnTo>
                    <a:pt x="14907" y="23637"/>
                  </a:lnTo>
                  <a:cubicBezTo>
                    <a:pt x="14250" y="24288"/>
                    <a:pt x="13543" y="24873"/>
                    <a:pt x="12780" y="25394"/>
                  </a:cubicBezTo>
                  <a:cubicBezTo>
                    <a:pt x="11229" y="26444"/>
                    <a:pt x="9487" y="27202"/>
                    <a:pt x="7666" y="27637"/>
                  </a:cubicBezTo>
                  <a:cubicBezTo>
                    <a:pt x="6507" y="27911"/>
                    <a:pt x="5327" y="28043"/>
                    <a:pt x="4142" y="28043"/>
                  </a:cubicBezTo>
                  <a:cubicBezTo>
                    <a:pt x="3787" y="28043"/>
                    <a:pt x="3430" y="28031"/>
                    <a:pt x="3074" y="28007"/>
                  </a:cubicBezTo>
                  <a:cubicBezTo>
                    <a:pt x="3146" y="27994"/>
                    <a:pt x="3210" y="27980"/>
                    <a:pt x="3282" y="27965"/>
                  </a:cubicBezTo>
                  <a:cubicBezTo>
                    <a:pt x="3617" y="27901"/>
                    <a:pt x="3953" y="27822"/>
                    <a:pt x="4288" y="27750"/>
                  </a:cubicBezTo>
                  <a:cubicBezTo>
                    <a:pt x="6745" y="27186"/>
                    <a:pt x="9152" y="26395"/>
                    <a:pt x="11443" y="25351"/>
                  </a:cubicBezTo>
                  <a:cubicBezTo>
                    <a:pt x="11452" y="25351"/>
                    <a:pt x="11452" y="25344"/>
                    <a:pt x="11443" y="25344"/>
                  </a:cubicBezTo>
                  <a:cubicBezTo>
                    <a:pt x="10787" y="25617"/>
                    <a:pt x="10130" y="25865"/>
                    <a:pt x="9458" y="26102"/>
                  </a:cubicBezTo>
                  <a:cubicBezTo>
                    <a:pt x="8281" y="26516"/>
                    <a:pt x="7088" y="26880"/>
                    <a:pt x="5873" y="27186"/>
                  </a:cubicBezTo>
                  <a:cubicBezTo>
                    <a:pt x="5266" y="27344"/>
                    <a:pt x="4659" y="27480"/>
                    <a:pt x="4046" y="27608"/>
                  </a:cubicBezTo>
                  <a:cubicBezTo>
                    <a:pt x="3739" y="27673"/>
                    <a:pt x="3431" y="27730"/>
                    <a:pt x="3124" y="27779"/>
                  </a:cubicBezTo>
                  <a:cubicBezTo>
                    <a:pt x="3681" y="27450"/>
                    <a:pt x="4245" y="27137"/>
                    <a:pt x="4817" y="26830"/>
                  </a:cubicBezTo>
                  <a:cubicBezTo>
                    <a:pt x="6466" y="25951"/>
                    <a:pt x="8180" y="25238"/>
                    <a:pt x="10008" y="24802"/>
                  </a:cubicBezTo>
                  <a:cubicBezTo>
                    <a:pt x="11644" y="24424"/>
                    <a:pt x="13315" y="24180"/>
                    <a:pt x="14907" y="23637"/>
                  </a:cubicBezTo>
                  <a:close/>
                  <a:moveTo>
                    <a:pt x="17246" y="1"/>
                  </a:moveTo>
                  <a:cubicBezTo>
                    <a:pt x="17211" y="1"/>
                    <a:pt x="17177" y="18"/>
                    <a:pt x="17157" y="57"/>
                  </a:cubicBezTo>
                  <a:cubicBezTo>
                    <a:pt x="16593" y="1286"/>
                    <a:pt x="16050" y="2529"/>
                    <a:pt x="15529" y="3785"/>
                  </a:cubicBezTo>
                  <a:cubicBezTo>
                    <a:pt x="14614" y="5984"/>
                    <a:pt x="13815" y="8227"/>
                    <a:pt x="13229" y="10534"/>
                  </a:cubicBezTo>
                  <a:cubicBezTo>
                    <a:pt x="12737" y="12462"/>
                    <a:pt x="12257" y="14504"/>
                    <a:pt x="11066" y="16118"/>
                  </a:cubicBezTo>
                  <a:cubicBezTo>
                    <a:pt x="11400" y="15390"/>
                    <a:pt x="11601" y="14596"/>
                    <a:pt x="11716" y="13798"/>
                  </a:cubicBezTo>
                  <a:cubicBezTo>
                    <a:pt x="11865" y="12747"/>
                    <a:pt x="11871" y="11669"/>
                    <a:pt x="11794" y="10605"/>
                  </a:cubicBezTo>
                  <a:cubicBezTo>
                    <a:pt x="11716" y="9527"/>
                    <a:pt x="11515" y="8449"/>
                    <a:pt x="11057" y="7463"/>
                  </a:cubicBezTo>
                  <a:cubicBezTo>
                    <a:pt x="10586" y="6435"/>
                    <a:pt x="9866" y="5528"/>
                    <a:pt x="9086" y="4721"/>
                  </a:cubicBezTo>
                  <a:cubicBezTo>
                    <a:pt x="8295" y="3900"/>
                    <a:pt x="7395" y="3214"/>
                    <a:pt x="6317" y="2829"/>
                  </a:cubicBezTo>
                  <a:cubicBezTo>
                    <a:pt x="6307" y="2825"/>
                    <a:pt x="6297" y="2824"/>
                    <a:pt x="6288" y="2824"/>
                  </a:cubicBezTo>
                  <a:cubicBezTo>
                    <a:pt x="6214" y="2824"/>
                    <a:pt x="6156" y="2916"/>
                    <a:pt x="6181" y="2985"/>
                  </a:cubicBezTo>
                  <a:cubicBezTo>
                    <a:pt x="6558" y="4092"/>
                    <a:pt x="7002" y="5185"/>
                    <a:pt x="7424" y="6277"/>
                  </a:cubicBezTo>
                  <a:cubicBezTo>
                    <a:pt x="8159" y="8191"/>
                    <a:pt x="8901" y="10106"/>
                    <a:pt x="9637" y="12019"/>
                  </a:cubicBezTo>
                  <a:cubicBezTo>
                    <a:pt x="10209" y="13505"/>
                    <a:pt x="11159" y="15397"/>
                    <a:pt x="10344" y="16946"/>
                  </a:cubicBezTo>
                  <a:cubicBezTo>
                    <a:pt x="10338" y="16953"/>
                    <a:pt x="10338" y="16961"/>
                    <a:pt x="10329" y="16968"/>
                  </a:cubicBezTo>
                  <a:cubicBezTo>
                    <a:pt x="10322" y="16975"/>
                    <a:pt x="10322" y="16982"/>
                    <a:pt x="10322" y="16989"/>
                  </a:cubicBezTo>
                  <a:cubicBezTo>
                    <a:pt x="10272" y="17068"/>
                    <a:pt x="10223" y="17153"/>
                    <a:pt x="10173" y="17232"/>
                  </a:cubicBezTo>
                  <a:cubicBezTo>
                    <a:pt x="10151" y="17261"/>
                    <a:pt x="10144" y="17289"/>
                    <a:pt x="10151" y="17318"/>
                  </a:cubicBezTo>
                  <a:cubicBezTo>
                    <a:pt x="9679" y="18010"/>
                    <a:pt x="9224" y="18710"/>
                    <a:pt x="8752" y="19404"/>
                  </a:cubicBezTo>
                  <a:cubicBezTo>
                    <a:pt x="8265" y="20110"/>
                    <a:pt x="7787" y="20818"/>
                    <a:pt x="7295" y="21517"/>
                  </a:cubicBezTo>
                  <a:cubicBezTo>
                    <a:pt x="7431" y="20831"/>
                    <a:pt x="7501" y="20132"/>
                    <a:pt x="7530" y="19431"/>
                  </a:cubicBezTo>
                  <a:cubicBezTo>
                    <a:pt x="7602" y="17532"/>
                    <a:pt x="7373" y="15597"/>
                    <a:pt x="6987" y="13739"/>
                  </a:cubicBezTo>
                  <a:cubicBezTo>
                    <a:pt x="6601" y="11897"/>
                    <a:pt x="5967" y="10077"/>
                    <a:pt x="4917" y="8498"/>
                  </a:cubicBezTo>
                  <a:cubicBezTo>
                    <a:pt x="4891" y="8464"/>
                    <a:pt x="4859" y="8450"/>
                    <a:pt x="4826" y="8450"/>
                  </a:cubicBezTo>
                  <a:cubicBezTo>
                    <a:pt x="4758" y="8450"/>
                    <a:pt x="4693" y="8516"/>
                    <a:pt x="4716" y="8598"/>
                  </a:cubicBezTo>
                  <a:cubicBezTo>
                    <a:pt x="4845" y="9105"/>
                    <a:pt x="4860" y="9626"/>
                    <a:pt x="4860" y="10149"/>
                  </a:cubicBezTo>
                  <a:cubicBezTo>
                    <a:pt x="4860" y="10663"/>
                    <a:pt x="4860" y="11177"/>
                    <a:pt x="4874" y="11691"/>
                  </a:cubicBezTo>
                  <a:cubicBezTo>
                    <a:pt x="4953" y="15290"/>
                    <a:pt x="5410" y="18924"/>
                    <a:pt x="6738" y="22288"/>
                  </a:cubicBezTo>
                  <a:cubicBezTo>
                    <a:pt x="6087" y="23188"/>
                    <a:pt x="5424" y="24081"/>
                    <a:pt x="4716" y="24938"/>
                  </a:cubicBezTo>
                  <a:cubicBezTo>
                    <a:pt x="4046" y="25766"/>
                    <a:pt x="3338" y="26580"/>
                    <a:pt x="2603" y="27358"/>
                  </a:cubicBezTo>
                  <a:cubicBezTo>
                    <a:pt x="2846" y="26801"/>
                    <a:pt x="3024" y="26216"/>
                    <a:pt x="3153" y="25623"/>
                  </a:cubicBezTo>
                  <a:cubicBezTo>
                    <a:pt x="3516" y="23916"/>
                    <a:pt x="3532" y="22124"/>
                    <a:pt x="3331" y="20396"/>
                  </a:cubicBezTo>
                  <a:cubicBezTo>
                    <a:pt x="3239" y="19546"/>
                    <a:pt x="3081" y="18696"/>
                    <a:pt x="2867" y="17868"/>
                  </a:cubicBezTo>
                  <a:cubicBezTo>
                    <a:pt x="2653" y="17025"/>
                    <a:pt x="2353" y="16204"/>
                    <a:pt x="2060" y="15390"/>
                  </a:cubicBezTo>
                  <a:cubicBezTo>
                    <a:pt x="2043" y="15338"/>
                    <a:pt x="1999" y="15313"/>
                    <a:pt x="1955" y="15313"/>
                  </a:cubicBezTo>
                  <a:cubicBezTo>
                    <a:pt x="1908" y="15313"/>
                    <a:pt x="1860" y="15342"/>
                    <a:pt x="1845" y="15397"/>
                  </a:cubicBezTo>
                  <a:cubicBezTo>
                    <a:pt x="1604" y="16303"/>
                    <a:pt x="1475" y="17239"/>
                    <a:pt x="1374" y="18168"/>
                  </a:cubicBezTo>
                  <a:cubicBezTo>
                    <a:pt x="1004" y="21431"/>
                    <a:pt x="1225" y="24751"/>
                    <a:pt x="2017" y="27930"/>
                  </a:cubicBezTo>
                  <a:cubicBezTo>
                    <a:pt x="1996" y="27944"/>
                    <a:pt x="1982" y="27965"/>
                    <a:pt x="1982" y="27987"/>
                  </a:cubicBezTo>
                  <a:cubicBezTo>
                    <a:pt x="1347" y="28616"/>
                    <a:pt x="682" y="29207"/>
                    <a:pt x="54" y="29843"/>
                  </a:cubicBezTo>
                  <a:cubicBezTo>
                    <a:pt x="1" y="29896"/>
                    <a:pt x="54" y="29977"/>
                    <a:pt x="118" y="29977"/>
                  </a:cubicBezTo>
                  <a:cubicBezTo>
                    <a:pt x="132" y="29977"/>
                    <a:pt x="146" y="29974"/>
                    <a:pt x="161" y="29965"/>
                  </a:cubicBezTo>
                  <a:cubicBezTo>
                    <a:pt x="682" y="29601"/>
                    <a:pt x="1160" y="29173"/>
                    <a:pt x="1617" y="28736"/>
                  </a:cubicBezTo>
                  <a:cubicBezTo>
                    <a:pt x="1725" y="28636"/>
                    <a:pt x="1832" y="28530"/>
                    <a:pt x="1940" y="28429"/>
                  </a:cubicBezTo>
                  <a:cubicBezTo>
                    <a:pt x="1953" y="28437"/>
                    <a:pt x="1969" y="28441"/>
                    <a:pt x="1986" y="28441"/>
                  </a:cubicBezTo>
                  <a:cubicBezTo>
                    <a:pt x="2003" y="28441"/>
                    <a:pt x="2021" y="28437"/>
                    <a:pt x="2039" y="28429"/>
                  </a:cubicBezTo>
                  <a:cubicBezTo>
                    <a:pt x="2203" y="28330"/>
                    <a:pt x="2368" y="28230"/>
                    <a:pt x="2531" y="28129"/>
                  </a:cubicBezTo>
                  <a:cubicBezTo>
                    <a:pt x="3078" y="28199"/>
                    <a:pt x="3629" y="28232"/>
                    <a:pt x="4182" y="28232"/>
                  </a:cubicBezTo>
                  <a:cubicBezTo>
                    <a:pt x="4531" y="28232"/>
                    <a:pt x="4881" y="28219"/>
                    <a:pt x="5230" y="28194"/>
                  </a:cubicBezTo>
                  <a:cubicBezTo>
                    <a:pt x="7138" y="28066"/>
                    <a:pt x="9023" y="27565"/>
                    <a:pt x="10751" y="26758"/>
                  </a:cubicBezTo>
                  <a:cubicBezTo>
                    <a:pt x="12464" y="25951"/>
                    <a:pt x="14050" y="24845"/>
                    <a:pt x="15342" y="23466"/>
                  </a:cubicBezTo>
                  <a:cubicBezTo>
                    <a:pt x="15399" y="23404"/>
                    <a:pt x="15351" y="23303"/>
                    <a:pt x="15276" y="23303"/>
                  </a:cubicBezTo>
                  <a:cubicBezTo>
                    <a:pt x="15265" y="23303"/>
                    <a:pt x="15254" y="23305"/>
                    <a:pt x="15243" y="23310"/>
                  </a:cubicBezTo>
                  <a:cubicBezTo>
                    <a:pt x="14279" y="23688"/>
                    <a:pt x="13279" y="23923"/>
                    <a:pt x="12266" y="24137"/>
                  </a:cubicBezTo>
                  <a:cubicBezTo>
                    <a:pt x="11380" y="24331"/>
                    <a:pt x="10480" y="24494"/>
                    <a:pt x="9594" y="24717"/>
                  </a:cubicBezTo>
                  <a:cubicBezTo>
                    <a:pt x="8687" y="24945"/>
                    <a:pt x="7810" y="25245"/>
                    <a:pt x="6944" y="25608"/>
                  </a:cubicBezTo>
                  <a:cubicBezTo>
                    <a:pt x="5438" y="26237"/>
                    <a:pt x="4003" y="27030"/>
                    <a:pt x="2596" y="27865"/>
                  </a:cubicBezTo>
                  <a:cubicBezTo>
                    <a:pt x="2560" y="27872"/>
                    <a:pt x="2524" y="27879"/>
                    <a:pt x="2488" y="27887"/>
                  </a:cubicBezTo>
                  <a:cubicBezTo>
                    <a:pt x="2653" y="27723"/>
                    <a:pt x="2810" y="27552"/>
                    <a:pt x="2975" y="27387"/>
                  </a:cubicBezTo>
                  <a:cubicBezTo>
                    <a:pt x="3081" y="27272"/>
                    <a:pt x="3182" y="27159"/>
                    <a:pt x="3288" y="27044"/>
                  </a:cubicBezTo>
                  <a:cubicBezTo>
                    <a:pt x="3431" y="26893"/>
                    <a:pt x="3568" y="26744"/>
                    <a:pt x="3710" y="26587"/>
                  </a:cubicBezTo>
                  <a:cubicBezTo>
                    <a:pt x="3845" y="26431"/>
                    <a:pt x="3981" y="26273"/>
                    <a:pt x="4116" y="26115"/>
                  </a:cubicBezTo>
                  <a:cubicBezTo>
                    <a:pt x="4253" y="25959"/>
                    <a:pt x="4389" y="25802"/>
                    <a:pt x="4524" y="25644"/>
                  </a:cubicBezTo>
                  <a:cubicBezTo>
                    <a:pt x="4653" y="25488"/>
                    <a:pt x="4788" y="25323"/>
                    <a:pt x="4917" y="25166"/>
                  </a:cubicBezTo>
                  <a:cubicBezTo>
                    <a:pt x="5052" y="25001"/>
                    <a:pt x="5180" y="24845"/>
                    <a:pt x="5309" y="24681"/>
                  </a:cubicBezTo>
                  <a:cubicBezTo>
                    <a:pt x="5438" y="24516"/>
                    <a:pt x="5566" y="24352"/>
                    <a:pt x="5688" y="24187"/>
                  </a:cubicBezTo>
                  <a:cubicBezTo>
                    <a:pt x="5816" y="24023"/>
                    <a:pt x="5945" y="23860"/>
                    <a:pt x="6067" y="23695"/>
                  </a:cubicBezTo>
                  <a:cubicBezTo>
                    <a:pt x="6195" y="23531"/>
                    <a:pt x="6317" y="23359"/>
                    <a:pt x="6438" y="23195"/>
                  </a:cubicBezTo>
                  <a:cubicBezTo>
                    <a:pt x="6502" y="23109"/>
                    <a:pt x="6567" y="23023"/>
                    <a:pt x="6624" y="22945"/>
                  </a:cubicBezTo>
                  <a:cubicBezTo>
                    <a:pt x="6653" y="22902"/>
                    <a:pt x="6687" y="22859"/>
                    <a:pt x="6716" y="22816"/>
                  </a:cubicBezTo>
                  <a:cubicBezTo>
                    <a:pt x="6745" y="22773"/>
                    <a:pt x="6766" y="22737"/>
                    <a:pt x="6802" y="22703"/>
                  </a:cubicBezTo>
                  <a:cubicBezTo>
                    <a:pt x="6858" y="22631"/>
                    <a:pt x="6930" y="22581"/>
                    <a:pt x="7016" y="22538"/>
                  </a:cubicBezTo>
                  <a:cubicBezTo>
                    <a:pt x="7052" y="22523"/>
                    <a:pt x="7088" y="22509"/>
                    <a:pt x="7124" y="22496"/>
                  </a:cubicBezTo>
                  <a:cubicBezTo>
                    <a:pt x="7131" y="22489"/>
                    <a:pt x="7145" y="22480"/>
                    <a:pt x="7158" y="22480"/>
                  </a:cubicBezTo>
                  <a:cubicBezTo>
                    <a:pt x="7217" y="22473"/>
                    <a:pt x="7280" y="22473"/>
                    <a:pt x="7345" y="22473"/>
                  </a:cubicBezTo>
                  <a:cubicBezTo>
                    <a:pt x="8281" y="22424"/>
                    <a:pt x="9208" y="22266"/>
                    <a:pt x="10108" y="22031"/>
                  </a:cubicBezTo>
                  <a:cubicBezTo>
                    <a:pt x="11986" y="21537"/>
                    <a:pt x="13765" y="20681"/>
                    <a:pt x="15328" y="19539"/>
                  </a:cubicBezTo>
                  <a:cubicBezTo>
                    <a:pt x="16885" y="18396"/>
                    <a:pt x="18221" y="16975"/>
                    <a:pt x="19241" y="15340"/>
                  </a:cubicBezTo>
                  <a:cubicBezTo>
                    <a:pt x="19287" y="15272"/>
                    <a:pt x="19225" y="15194"/>
                    <a:pt x="19157" y="15194"/>
                  </a:cubicBezTo>
                  <a:cubicBezTo>
                    <a:pt x="19140" y="15194"/>
                    <a:pt x="19122" y="15200"/>
                    <a:pt x="19106" y="15212"/>
                  </a:cubicBezTo>
                  <a:cubicBezTo>
                    <a:pt x="18278" y="15811"/>
                    <a:pt x="17385" y="16310"/>
                    <a:pt x="16456" y="16747"/>
                  </a:cubicBezTo>
                  <a:cubicBezTo>
                    <a:pt x="14850" y="17510"/>
                    <a:pt x="13179" y="18125"/>
                    <a:pt x="11614" y="18975"/>
                  </a:cubicBezTo>
                  <a:cubicBezTo>
                    <a:pt x="9979" y="19860"/>
                    <a:pt x="8516" y="21052"/>
                    <a:pt x="7115" y="22266"/>
                  </a:cubicBezTo>
                  <a:lnTo>
                    <a:pt x="7115" y="22252"/>
                  </a:lnTo>
                  <a:cubicBezTo>
                    <a:pt x="7167" y="22196"/>
                    <a:pt x="7210" y="22130"/>
                    <a:pt x="7253" y="22074"/>
                  </a:cubicBezTo>
                  <a:cubicBezTo>
                    <a:pt x="8324" y="20561"/>
                    <a:pt x="9344" y="18996"/>
                    <a:pt x="10302" y="17404"/>
                  </a:cubicBezTo>
                  <a:cubicBezTo>
                    <a:pt x="10329" y="17397"/>
                    <a:pt x="10365" y="17381"/>
                    <a:pt x="10387" y="17347"/>
                  </a:cubicBezTo>
                  <a:cubicBezTo>
                    <a:pt x="10451" y="17253"/>
                    <a:pt x="10516" y="17153"/>
                    <a:pt x="10566" y="17054"/>
                  </a:cubicBezTo>
                  <a:cubicBezTo>
                    <a:pt x="10615" y="17004"/>
                    <a:pt x="10665" y="16946"/>
                    <a:pt x="10715" y="16896"/>
                  </a:cubicBezTo>
                  <a:lnTo>
                    <a:pt x="10730" y="16896"/>
                  </a:lnTo>
                  <a:cubicBezTo>
                    <a:pt x="11580" y="16625"/>
                    <a:pt x="12415" y="16296"/>
                    <a:pt x="13208" y="15890"/>
                  </a:cubicBezTo>
                  <a:cubicBezTo>
                    <a:pt x="14622" y="15176"/>
                    <a:pt x="15928" y="14233"/>
                    <a:pt x="16970" y="13033"/>
                  </a:cubicBezTo>
                  <a:cubicBezTo>
                    <a:pt x="17978" y="11890"/>
                    <a:pt x="18799" y="10469"/>
                    <a:pt x="19128" y="8970"/>
                  </a:cubicBezTo>
                  <a:cubicBezTo>
                    <a:pt x="19151" y="8880"/>
                    <a:pt x="19085" y="8830"/>
                    <a:pt x="19016" y="8830"/>
                  </a:cubicBezTo>
                  <a:cubicBezTo>
                    <a:pt x="18975" y="8830"/>
                    <a:pt x="18933" y="8847"/>
                    <a:pt x="18907" y="8884"/>
                  </a:cubicBezTo>
                  <a:cubicBezTo>
                    <a:pt x="18400" y="9605"/>
                    <a:pt x="17814" y="10269"/>
                    <a:pt x="17193" y="10891"/>
                  </a:cubicBezTo>
                  <a:cubicBezTo>
                    <a:pt x="16113" y="11969"/>
                    <a:pt x="14943" y="12941"/>
                    <a:pt x="13865" y="14012"/>
                  </a:cubicBezTo>
                  <a:cubicBezTo>
                    <a:pt x="13021" y="14846"/>
                    <a:pt x="12201" y="15762"/>
                    <a:pt x="11186" y="16404"/>
                  </a:cubicBezTo>
                  <a:cubicBezTo>
                    <a:pt x="12065" y="15532"/>
                    <a:pt x="12807" y="14540"/>
                    <a:pt x="13457" y="13491"/>
                  </a:cubicBezTo>
                  <a:cubicBezTo>
                    <a:pt x="14122" y="12404"/>
                    <a:pt x="14699" y="11263"/>
                    <a:pt x="15229" y="10106"/>
                  </a:cubicBezTo>
                  <a:cubicBezTo>
                    <a:pt x="15707" y="9048"/>
                    <a:pt x="16136" y="7977"/>
                    <a:pt x="16485" y="6870"/>
                  </a:cubicBezTo>
                  <a:cubicBezTo>
                    <a:pt x="17185" y="4685"/>
                    <a:pt x="17543" y="2393"/>
                    <a:pt x="17356" y="100"/>
                  </a:cubicBezTo>
                  <a:cubicBezTo>
                    <a:pt x="17352" y="40"/>
                    <a:pt x="17298" y="1"/>
                    <a:pt x="17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4443793" y="3122565"/>
              <a:ext cx="405064" cy="228349"/>
            </a:xfrm>
            <a:custGeom>
              <a:avLst/>
              <a:gdLst/>
              <a:ahLst/>
              <a:cxnLst/>
              <a:rect l="l" t="t" r="r" b="b"/>
              <a:pathLst>
                <a:path w="20593" h="11609" extrusionOk="0">
                  <a:moveTo>
                    <a:pt x="19603" y="236"/>
                  </a:moveTo>
                  <a:cubicBezTo>
                    <a:pt x="19923" y="236"/>
                    <a:pt x="20161" y="358"/>
                    <a:pt x="20058" y="804"/>
                  </a:cubicBezTo>
                  <a:cubicBezTo>
                    <a:pt x="19993" y="1077"/>
                    <a:pt x="19772" y="1368"/>
                    <a:pt x="19623" y="1612"/>
                  </a:cubicBezTo>
                  <a:cubicBezTo>
                    <a:pt x="18908" y="2775"/>
                    <a:pt x="17873" y="3618"/>
                    <a:pt x="16700" y="4282"/>
                  </a:cubicBezTo>
                  <a:cubicBezTo>
                    <a:pt x="15622" y="4897"/>
                    <a:pt x="14438" y="5533"/>
                    <a:pt x="13259" y="5896"/>
                  </a:cubicBezTo>
                  <a:cubicBezTo>
                    <a:pt x="11832" y="6347"/>
                    <a:pt x="10368" y="6669"/>
                    <a:pt x="8925" y="7068"/>
                  </a:cubicBezTo>
                  <a:lnTo>
                    <a:pt x="8925" y="7068"/>
                  </a:lnTo>
                  <a:cubicBezTo>
                    <a:pt x="10629" y="4270"/>
                    <a:pt x="13203" y="2625"/>
                    <a:pt x="16179" y="1348"/>
                  </a:cubicBezTo>
                  <a:cubicBezTo>
                    <a:pt x="17023" y="983"/>
                    <a:pt x="17916" y="554"/>
                    <a:pt x="18822" y="362"/>
                  </a:cubicBezTo>
                  <a:cubicBezTo>
                    <a:pt x="19049" y="312"/>
                    <a:pt x="19352" y="236"/>
                    <a:pt x="19603" y="236"/>
                  </a:cubicBezTo>
                  <a:close/>
                  <a:moveTo>
                    <a:pt x="19581" y="0"/>
                  </a:moveTo>
                  <a:cubicBezTo>
                    <a:pt x="18791" y="0"/>
                    <a:pt x="18034" y="281"/>
                    <a:pt x="17266" y="590"/>
                  </a:cubicBezTo>
                  <a:cubicBezTo>
                    <a:pt x="16051" y="1077"/>
                    <a:pt x="14844" y="1591"/>
                    <a:pt x="13694" y="2211"/>
                  </a:cubicBezTo>
                  <a:cubicBezTo>
                    <a:pt x="11522" y="3384"/>
                    <a:pt x="9759" y="5027"/>
                    <a:pt x="8531" y="7180"/>
                  </a:cubicBezTo>
                  <a:lnTo>
                    <a:pt x="8531" y="7180"/>
                  </a:lnTo>
                  <a:cubicBezTo>
                    <a:pt x="5515" y="8062"/>
                    <a:pt x="2799" y="9714"/>
                    <a:pt x="134" y="11338"/>
                  </a:cubicBezTo>
                  <a:cubicBezTo>
                    <a:pt x="0" y="11416"/>
                    <a:pt x="82" y="11608"/>
                    <a:pt x="207" y="11608"/>
                  </a:cubicBezTo>
                  <a:cubicBezTo>
                    <a:pt x="229" y="11608"/>
                    <a:pt x="252" y="11602"/>
                    <a:pt x="276" y="11588"/>
                  </a:cubicBezTo>
                  <a:cubicBezTo>
                    <a:pt x="2369" y="10310"/>
                    <a:pt x="4475" y="9017"/>
                    <a:pt x="6760" y="8104"/>
                  </a:cubicBezTo>
                  <a:cubicBezTo>
                    <a:pt x="8938" y="7225"/>
                    <a:pt x="11281" y="6861"/>
                    <a:pt x="13509" y="6117"/>
                  </a:cubicBezTo>
                  <a:cubicBezTo>
                    <a:pt x="16486" y="5132"/>
                    <a:pt x="19393" y="3325"/>
                    <a:pt x="20565" y="306"/>
                  </a:cubicBezTo>
                  <a:cubicBezTo>
                    <a:pt x="20593" y="234"/>
                    <a:pt x="20536" y="148"/>
                    <a:pt x="20464" y="126"/>
                  </a:cubicBezTo>
                  <a:cubicBezTo>
                    <a:pt x="20164" y="38"/>
                    <a:pt x="19870" y="0"/>
                    <a:pt x="19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4565472" y="3030273"/>
              <a:ext cx="133225" cy="255041"/>
            </a:xfrm>
            <a:custGeom>
              <a:avLst/>
              <a:gdLst/>
              <a:ahLst/>
              <a:cxnLst/>
              <a:rect l="l" t="t" r="r" b="b"/>
              <a:pathLst>
                <a:path w="6773" h="12966" extrusionOk="0">
                  <a:moveTo>
                    <a:pt x="5941" y="498"/>
                  </a:moveTo>
                  <a:cubicBezTo>
                    <a:pt x="6030" y="498"/>
                    <a:pt x="6060" y="584"/>
                    <a:pt x="6117" y="855"/>
                  </a:cubicBezTo>
                  <a:cubicBezTo>
                    <a:pt x="6259" y="1512"/>
                    <a:pt x="6074" y="2326"/>
                    <a:pt x="5909" y="2961"/>
                  </a:cubicBezTo>
                  <a:cubicBezTo>
                    <a:pt x="5560" y="4261"/>
                    <a:pt x="4910" y="5453"/>
                    <a:pt x="4252" y="6626"/>
                  </a:cubicBezTo>
                  <a:cubicBezTo>
                    <a:pt x="3155" y="8586"/>
                    <a:pt x="2034" y="10546"/>
                    <a:pt x="537" y="12222"/>
                  </a:cubicBezTo>
                  <a:lnTo>
                    <a:pt x="537" y="12222"/>
                  </a:lnTo>
                  <a:cubicBezTo>
                    <a:pt x="1087" y="10395"/>
                    <a:pt x="860" y="8446"/>
                    <a:pt x="1325" y="6583"/>
                  </a:cubicBezTo>
                  <a:cubicBezTo>
                    <a:pt x="1875" y="4418"/>
                    <a:pt x="3174" y="2461"/>
                    <a:pt x="4937" y="1098"/>
                  </a:cubicBezTo>
                  <a:cubicBezTo>
                    <a:pt x="5138" y="948"/>
                    <a:pt x="5445" y="661"/>
                    <a:pt x="5681" y="576"/>
                  </a:cubicBezTo>
                  <a:cubicBezTo>
                    <a:pt x="5805" y="532"/>
                    <a:pt x="5885" y="498"/>
                    <a:pt x="5941" y="498"/>
                  </a:cubicBezTo>
                  <a:close/>
                  <a:moveTo>
                    <a:pt x="6138" y="1"/>
                  </a:moveTo>
                  <a:cubicBezTo>
                    <a:pt x="6114" y="1"/>
                    <a:pt x="6089" y="7"/>
                    <a:pt x="6067" y="19"/>
                  </a:cubicBezTo>
                  <a:cubicBezTo>
                    <a:pt x="4060" y="1148"/>
                    <a:pt x="2468" y="2889"/>
                    <a:pt x="1559" y="5018"/>
                  </a:cubicBezTo>
                  <a:cubicBezTo>
                    <a:pt x="488" y="7503"/>
                    <a:pt x="1097" y="10288"/>
                    <a:pt x="53" y="12744"/>
                  </a:cubicBezTo>
                  <a:cubicBezTo>
                    <a:pt x="52" y="12746"/>
                    <a:pt x="51" y="12748"/>
                    <a:pt x="51" y="12750"/>
                  </a:cubicBezTo>
                  <a:lnTo>
                    <a:pt x="51" y="12750"/>
                  </a:lnTo>
                  <a:cubicBezTo>
                    <a:pt x="0" y="12841"/>
                    <a:pt x="69" y="12945"/>
                    <a:pt x="155" y="12960"/>
                  </a:cubicBezTo>
                  <a:lnTo>
                    <a:pt x="155" y="12960"/>
                  </a:lnTo>
                  <a:cubicBezTo>
                    <a:pt x="167" y="12963"/>
                    <a:pt x="179" y="12965"/>
                    <a:pt x="192" y="12965"/>
                  </a:cubicBezTo>
                  <a:cubicBezTo>
                    <a:pt x="231" y="12965"/>
                    <a:pt x="269" y="12945"/>
                    <a:pt x="292" y="12897"/>
                  </a:cubicBezTo>
                  <a:lnTo>
                    <a:pt x="292" y="12897"/>
                  </a:lnTo>
                  <a:cubicBezTo>
                    <a:pt x="2039" y="11101"/>
                    <a:pt x="3286" y="8939"/>
                    <a:pt x="4495" y="6768"/>
                  </a:cubicBezTo>
                  <a:cubicBezTo>
                    <a:pt x="5645" y="4718"/>
                    <a:pt x="6773" y="2519"/>
                    <a:pt x="6281" y="104"/>
                  </a:cubicBezTo>
                  <a:cubicBezTo>
                    <a:pt x="6265" y="38"/>
                    <a:pt x="6202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4571097" y="3041131"/>
              <a:ext cx="111332" cy="238695"/>
            </a:xfrm>
            <a:custGeom>
              <a:avLst/>
              <a:gdLst/>
              <a:ahLst/>
              <a:cxnLst/>
              <a:rect l="l" t="t" r="r" b="b"/>
              <a:pathLst>
                <a:path w="5660" h="12135" extrusionOk="0">
                  <a:moveTo>
                    <a:pt x="5484" y="0"/>
                  </a:moveTo>
                  <a:cubicBezTo>
                    <a:pt x="5427" y="0"/>
                    <a:pt x="5369" y="29"/>
                    <a:pt x="5344" y="96"/>
                  </a:cubicBezTo>
                  <a:cubicBezTo>
                    <a:pt x="4552" y="2166"/>
                    <a:pt x="3059" y="3859"/>
                    <a:pt x="2139" y="5866"/>
                  </a:cubicBezTo>
                  <a:cubicBezTo>
                    <a:pt x="1224" y="7837"/>
                    <a:pt x="802" y="9937"/>
                    <a:pt x="39" y="11964"/>
                  </a:cubicBezTo>
                  <a:cubicBezTo>
                    <a:pt x="0" y="12067"/>
                    <a:pt x="85" y="12134"/>
                    <a:pt x="173" y="12134"/>
                  </a:cubicBezTo>
                  <a:cubicBezTo>
                    <a:pt x="232" y="12134"/>
                    <a:pt x="292" y="12105"/>
                    <a:pt x="317" y="12036"/>
                  </a:cubicBezTo>
                  <a:cubicBezTo>
                    <a:pt x="1160" y="9793"/>
                    <a:pt x="1596" y="7472"/>
                    <a:pt x="2716" y="5323"/>
                  </a:cubicBezTo>
                  <a:cubicBezTo>
                    <a:pt x="3639" y="3573"/>
                    <a:pt x="4909" y="2038"/>
                    <a:pt x="5616" y="175"/>
                  </a:cubicBezTo>
                  <a:cubicBezTo>
                    <a:pt x="5659" y="70"/>
                    <a:pt x="5573" y="0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4611401" y="3124985"/>
              <a:ext cx="238420" cy="143729"/>
            </a:xfrm>
            <a:custGeom>
              <a:avLst/>
              <a:gdLst/>
              <a:ahLst/>
              <a:cxnLst/>
              <a:rect l="l" t="t" r="r" b="b"/>
              <a:pathLst>
                <a:path w="12121" h="7307" extrusionOk="0">
                  <a:moveTo>
                    <a:pt x="11905" y="0"/>
                  </a:moveTo>
                  <a:cubicBezTo>
                    <a:pt x="11883" y="0"/>
                    <a:pt x="11860" y="6"/>
                    <a:pt x="11837" y="18"/>
                  </a:cubicBezTo>
                  <a:cubicBezTo>
                    <a:pt x="7837" y="2196"/>
                    <a:pt x="3895" y="4481"/>
                    <a:pt x="124" y="7030"/>
                  </a:cubicBezTo>
                  <a:cubicBezTo>
                    <a:pt x="1" y="7119"/>
                    <a:pt x="77" y="7306"/>
                    <a:pt x="193" y="7306"/>
                  </a:cubicBezTo>
                  <a:cubicBezTo>
                    <a:pt x="217" y="7306"/>
                    <a:pt x="242" y="7298"/>
                    <a:pt x="268" y="7280"/>
                  </a:cubicBezTo>
                  <a:cubicBezTo>
                    <a:pt x="4039" y="4731"/>
                    <a:pt x="7981" y="2438"/>
                    <a:pt x="11979" y="268"/>
                  </a:cubicBezTo>
                  <a:cubicBezTo>
                    <a:pt x="12120" y="195"/>
                    <a:pt x="12036" y="0"/>
                    <a:pt x="11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4564311" y="3278981"/>
              <a:ext cx="228782" cy="99766"/>
            </a:xfrm>
            <a:custGeom>
              <a:avLst/>
              <a:gdLst/>
              <a:ahLst/>
              <a:cxnLst/>
              <a:rect l="l" t="t" r="r" b="b"/>
              <a:pathLst>
                <a:path w="11631" h="5072" extrusionOk="0">
                  <a:moveTo>
                    <a:pt x="352" y="308"/>
                  </a:moveTo>
                  <a:cubicBezTo>
                    <a:pt x="2481" y="527"/>
                    <a:pt x="4648" y="500"/>
                    <a:pt x="6746" y="966"/>
                  </a:cubicBezTo>
                  <a:cubicBezTo>
                    <a:pt x="7668" y="1172"/>
                    <a:pt x="8575" y="1465"/>
                    <a:pt x="9410" y="1915"/>
                  </a:cubicBezTo>
                  <a:cubicBezTo>
                    <a:pt x="9860" y="2150"/>
                    <a:pt x="10296" y="2436"/>
                    <a:pt x="10688" y="2765"/>
                  </a:cubicBezTo>
                  <a:cubicBezTo>
                    <a:pt x="10774" y="2836"/>
                    <a:pt x="11139" y="3086"/>
                    <a:pt x="11153" y="3194"/>
                  </a:cubicBezTo>
                  <a:cubicBezTo>
                    <a:pt x="11182" y="3458"/>
                    <a:pt x="10659" y="3735"/>
                    <a:pt x="10488" y="3828"/>
                  </a:cubicBezTo>
                  <a:cubicBezTo>
                    <a:pt x="9412" y="4393"/>
                    <a:pt x="7818" y="4817"/>
                    <a:pt x="6371" y="4817"/>
                  </a:cubicBezTo>
                  <a:cubicBezTo>
                    <a:pt x="5676" y="4817"/>
                    <a:pt x="5015" y="4720"/>
                    <a:pt x="4462" y="4493"/>
                  </a:cubicBezTo>
                  <a:cubicBezTo>
                    <a:pt x="2746" y="3797"/>
                    <a:pt x="952" y="2105"/>
                    <a:pt x="352" y="308"/>
                  </a:cubicBezTo>
                  <a:close/>
                  <a:moveTo>
                    <a:pt x="142" y="0"/>
                  </a:moveTo>
                  <a:cubicBezTo>
                    <a:pt x="83" y="0"/>
                    <a:pt x="45" y="32"/>
                    <a:pt x="27" y="74"/>
                  </a:cubicBezTo>
                  <a:lnTo>
                    <a:pt x="27" y="74"/>
                  </a:lnTo>
                  <a:cubicBezTo>
                    <a:pt x="8" y="104"/>
                    <a:pt x="0" y="142"/>
                    <a:pt x="12" y="186"/>
                  </a:cubicBezTo>
                  <a:cubicBezTo>
                    <a:pt x="333" y="1315"/>
                    <a:pt x="991" y="2215"/>
                    <a:pt x="1848" y="3000"/>
                  </a:cubicBezTo>
                  <a:cubicBezTo>
                    <a:pt x="2705" y="3785"/>
                    <a:pt x="3697" y="4642"/>
                    <a:pt x="4847" y="4935"/>
                  </a:cubicBezTo>
                  <a:cubicBezTo>
                    <a:pt x="5235" y="5033"/>
                    <a:pt x="5642" y="5071"/>
                    <a:pt x="6055" y="5071"/>
                  </a:cubicBezTo>
                  <a:cubicBezTo>
                    <a:pt x="6823" y="5071"/>
                    <a:pt x="7612" y="4939"/>
                    <a:pt x="8332" y="4814"/>
                  </a:cubicBezTo>
                  <a:cubicBezTo>
                    <a:pt x="9531" y="4599"/>
                    <a:pt x="10625" y="4207"/>
                    <a:pt x="11567" y="3422"/>
                  </a:cubicBezTo>
                  <a:cubicBezTo>
                    <a:pt x="11631" y="3372"/>
                    <a:pt x="11617" y="3271"/>
                    <a:pt x="11567" y="3221"/>
                  </a:cubicBezTo>
                  <a:cubicBezTo>
                    <a:pt x="8638" y="66"/>
                    <a:pt x="4069" y="429"/>
                    <a:pt x="155" y="1"/>
                  </a:cubicBezTo>
                  <a:cubicBezTo>
                    <a:pt x="150" y="1"/>
                    <a:pt x="146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4566554" y="3278765"/>
              <a:ext cx="226815" cy="71579"/>
            </a:xfrm>
            <a:custGeom>
              <a:avLst/>
              <a:gdLst/>
              <a:ahLst/>
              <a:cxnLst/>
              <a:rect l="l" t="t" r="r" b="b"/>
              <a:pathLst>
                <a:path w="11531" h="3639" extrusionOk="0">
                  <a:moveTo>
                    <a:pt x="198" y="1"/>
                  </a:moveTo>
                  <a:cubicBezTo>
                    <a:pt x="99" y="1"/>
                    <a:pt x="1" y="103"/>
                    <a:pt x="70" y="212"/>
                  </a:cubicBezTo>
                  <a:cubicBezTo>
                    <a:pt x="934" y="1697"/>
                    <a:pt x="3055" y="2290"/>
                    <a:pt x="4598" y="2768"/>
                  </a:cubicBezTo>
                  <a:cubicBezTo>
                    <a:pt x="6489" y="3355"/>
                    <a:pt x="8450" y="3638"/>
                    <a:pt x="10424" y="3638"/>
                  </a:cubicBezTo>
                  <a:cubicBezTo>
                    <a:pt x="10731" y="3638"/>
                    <a:pt x="11038" y="3632"/>
                    <a:pt x="11345" y="3618"/>
                  </a:cubicBezTo>
                  <a:cubicBezTo>
                    <a:pt x="11521" y="3611"/>
                    <a:pt x="11530" y="3333"/>
                    <a:pt x="11354" y="3333"/>
                  </a:cubicBezTo>
                  <a:cubicBezTo>
                    <a:pt x="11351" y="3333"/>
                    <a:pt x="11348" y="3333"/>
                    <a:pt x="11345" y="3333"/>
                  </a:cubicBezTo>
                  <a:cubicBezTo>
                    <a:pt x="11041" y="3346"/>
                    <a:pt x="10737" y="3353"/>
                    <a:pt x="10433" y="3353"/>
                  </a:cubicBezTo>
                  <a:cubicBezTo>
                    <a:pt x="8726" y="3353"/>
                    <a:pt x="7030" y="3146"/>
                    <a:pt x="5376" y="2698"/>
                  </a:cubicBezTo>
                  <a:cubicBezTo>
                    <a:pt x="3732" y="2254"/>
                    <a:pt x="1227" y="1633"/>
                    <a:pt x="313" y="68"/>
                  </a:cubicBezTo>
                  <a:cubicBezTo>
                    <a:pt x="284" y="21"/>
                    <a:pt x="241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09" name="Google Shape;809;p24"/>
          <p:cNvSpPr/>
          <p:nvPr/>
        </p:nvSpPr>
        <p:spPr>
          <a:xfrm>
            <a:off x="7415168" y="6042024"/>
            <a:ext cx="1300729" cy="709641"/>
          </a:xfrm>
          <a:custGeom>
            <a:avLst/>
            <a:gdLst/>
            <a:ahLst/>
            <a:cxnLst/>
            <a:rect l="l" t="t" r="r" b="b"/>
            <a:pathLst>
              <a:path w="29815" h="16265" extrusionOk="0">
                <a:moveTo>
                  <a:pt x="14574" y="206"/>
                </a:moveTo>
                <a:cubicBezTo>
                  <a:pt x="14853" y="206"/>
                  <a:pt x="15127" y="221"/>
                  <a:pt x="15382" y="247"/>
                </a:cubicBezTo>
                <a:cubicBezTo>
                  <a:pt x="17189" y="439"/>
                  <a:pt x="18625" y="1146"/>
                  <a:pt x="19775" y="2416"/>
                </a:cubicBezTo>
                <a:cubicBezTo>
                  <a:pt x="20296" y="2989"/>
                  <a:pt x="20738" y="3553"/>
                  <a:pt x="21117" y="4123"/>
                </a:cubicBezTo>
                <a:cubicBezTo>
                  <a:pt x="21266" y="4353"/>
                  <a:pt x="21367" y="4466"/>
                  <a:pt x="21502" y="4473"/>
                </a:cubicBezTo>
                <a:cubicBezTo>
                  <a:pt x="21645" y="4466"/>
                  <a:pt x="21753" y="4360"/>
                  <a:pt x="21909" y="4146"/>
                </a:cubicBezTo>
                <a:cubicBezTo>
                  <a:pt x="22152" y="3823"/>
                  <a:pt x="22488" y="3602"/>
                  <a:pt x="22930" y="3481"/>
                </a:cubicBezTo>
                <a:cubicBezTo>
                  <a:pt x="23373" y="3362"/>
                  <a:pt x="23778" y="3301"/>
                  <a:pt x="24160" y="3301"/>
                </a:cubicBezTo>
                <a:cubicBezTo>
                  <a:pt x="24531" y="3301"/>
                  <a:pt x="24879" y="3358"/>
                  <a:pt x="25216" y="3474"/>
                </a:cubicBezTo>
                <a:cubicBezTo>
                  <a:pt x="26545" y="3931"/>
                  <a:pt x="27237" y="5030"/>
                  <a:pt x="27073" y="6423"/>
                </a:cubicBezTo>
                <a:cubicBezTo>
                  <a:pt x="27037" y="6710"/>
                  <a:pt x="27023" y="6852"/>
                  <a:pt x="27109" y="6944"/>
                </a:cubicBezTo>
                <a:cubicBezTo>
                  <a:pt x="27187" y="7037"/>
                  <a:pt x="27316" y="7044"/>
                  <a:pt x="27564" y="7044"/>
                </a:cubicBezTo>
                <a:lnTo>
                  <a:pt x="27616" y="7044"/>
                </a:lnTo>
                <a:cubicBezTo>
                  <a:pt x="28708" y="7044"/>
                  <a:pt x="29458" y="7765"/>
                  <a:pt x="29544" y="8895"/>
                </a:cubicBezTo>
                <a:cubicBezTo>
                  <a:pt x="29607" y="9772"/>
                  <a:pt x="29301" y="10629"/>
                  <a:pt x="28687" y="11315"/>
                </a:cubicBezTo>
                <a:cubicBezTo>
                  <a:pt x="28051" y="12030"/>
                  <a:pt x="27136" y="12451"/>
                  <a:pt x="26193" y="12485"/>
                </a:cubicBezTo>
                <a:cubicBezTo>
                  <a:pt x="26091" y="12489"/>
                  <a:pt x="25991" y="12492"/>
                  <a:pt x="25891" y="12492"/>
                </a:cubicBezTo>
                <a:cubicBezTo>
                  <a:pt x="24736" y="12492"/>
                  <a:pt x="23739" y="12216"/>
                  <a:pt x="22844" y="11658"/>
                </a:cubicBezTo>
                <a:cubicBezTo>
                  <a:pt x="22831" y="11651"/>
                  <a:pt x="22808" y="11637"/>
                  <a:pt x="22795" y="11622"/>
                </a:cubicBezTo>
                <a:cubicBezTo>
                  <a:pt x="22745" y="11586"/>
                  <a:pt x="22664" y="11529"/>
                  <a:pt x="22568" y="11529"/>
                </a:cubicBezTo>
                <a:cubicBezTo>
                  <a:pt x="22512" y="11529"/>
                  <a:pt x="22451" y="11548"/>
                  <a:pt x="22389" y="11601"/>
                </a:cubicBezTo>
                <a:cubicBezTo>
                  <a:pt x="22251" y="11723"/>
                  <a:pt x="22303" y="11879"/>
                  <a:pt x="22330" y="11971"/>
                </a:cubicBezTo>
                <a:lnTo>
                  <a:pt x="22337" y="12000"/>
                </a:lnTo>
                <a:cubicBezTo>
                  <a:pt x="22574" y="12785"/>
                  <a:pt x="22337" y="13457"/>
                  <a:pt x="21624" y="14050"/>
                </a:cubicBezTo>
                <a:cubicBezTo>
                  <a:pt x="19995" y="15391"/>
                  <a:pt x="18359" y="16056"/>
                  <a:pt x="16666" y="16056"/>
                </a:cubicBezTo>
                <a:cubicBezTo>
                  <a:pt x="16051" y="16056"/>
                  <a:pt x="15428" y="15968"/>
                  <a:pt x="14796" y="15793"/>
                </a:cubicBezTo>
                <a:cubicBezTo>
                  <a:pt x="14033" y="15586"/>
                  <a:pt x="13082" y="15221"/>
                  <a:pt x="12482" y="14321"/>
                </a:cubicBezTo>
                <a:cubicBezTo>
                  <a:pt x="12419" y="14228"/>
                  <a:pt x="12304" y="14136"/>
                  <a:pt x="12191" y="14136"/>
                </a:cubicBezTo>
                <a:cubicBezTo>
                  <a:pt x="12176" y="14136"/>
                  <a:pt x="12162" y="14143"/>
                  <a:pt x="12148" y="14143"/>
                </a:cubicBezTo>
                <a:cubicBezTo>
                  <a:pt x="12090" y="14150"/>
                  <a:pt x="11997" y="14192"/>
                  <a:pt x="11968" y="14350"/>
                </a:cubicBezTo>
                <a:cubicBezTo>
                  <a:pt x="11876" y="14772"/>
                  <a:pt x="11548" y="14885"/>
                  <a:pt x="11197" y="15007"/>
                </a:cubicBezTo>
                <a:lnTo>
                  <a:pt x="11127" y="15036"/>
                </a:lnTo>
                <a:cubicBezTo>
                  <a:pt x="10647" y="15207"/>
                  <a:pt x="10141" y="15294"/>
                  <a:pt x="9613" y="15294"/>
                </a:cubicBezTo>
                <a:cubicBezTo>
                  <a:pt x="9261" y="15294"/>
                  <a:pt x="8898" y="15255"/>
                  <a:pt x="8527" y="15178"/>
                </a:cubicBezTo>
                <a:cubicBezTo>
                  <a:pt x="7462" y="14950"/>
                  <a:pt x="6499" y="14456"/>
                  <a:pt x="5656" y="13701"/>
                </a:cubicBezTo>
                <a:cubicBezTo>
                  <a:pt x="4878" y="12993"/>
                  <a:pt x="4492" y="12280"/>
                  <a:pt x="4463" y="11466"/>
                </a:cubicBezTo>
                <a:cubicBezTo>
                  <a:pt x="4456" y="11301"/>
                  <a:pt x="4413" y="11186"/>
                  <a:pt x="4321" y="11130"/>
                </a:cubicBezTo>
                <a:cubicBezTo>
                  <a:pt x="4277" y="11096"/>
                  <a:pt x="4223" y="11080"/>
                  <a:pt x="4161" y="11080"/>
                </a:cubicBezTo>
                <a:cubicBezTo>
                  <a:pt x="4103" y="11080"/>
                  <a:pt x="4037" y="11095"/>
                  <a:pt x="3964" y="11123"/>
                </a:cubicBezTo>
                <a:cubicBezTo>
                  <a:pt x="3879" y="11150"/>
                  <a:pt x="3800" y="11186"/>
                  <a:pt x="3728" y="11229"/>
                </a:cubicBezTo>
                <a:cubicBezTo>
                  <a:pt x="3671" y="11258"/>
                  <a:pt x="3622" y="11286"/>
                  <a:pt x="3563" y="11308"/>
                </a:cubicBezTo>
                <a:cubicBezTo>
                  <a:pt x="3214" y="11454"/>
                  <a:pt x="2875" y="11524"/>
                  <a:pt x="2554" y="11524"/>
                </a:cubicBezTo>
                <a:cubicBezTo>
                  <a:pt x="1728" y="11524"/>
                  <a:pt x="1029" y="11052"/>
                  <a:pt x="622" y="10172"/>
                </a:cubicBezTo>
                <a:cubicBezTo>
                  <a:pt x="228" y="9315"/>
                  <a:pt x="214" y="8401"/>
                  <a:pt x="564" y="7380"/>
                </a:cubicBezTo>
                <a:cubicBezTo>
                  <a:pt x="794" y="6710"/>
                  <a:pt x="1193" y="6144"/>
                  <a:pt x="1743" y="5709"/>
                </a:cubicBezTo>
                <a:cubicBezTo>
                  <a:pt x="2844" y="4847"/>
                  <a:pt x="4105" y="4409"/>
                  <a:pt x="5499" y="4409"/>
                </a:cubicBezTo>
                <a:cubicBezTo>
                  <a:pt x="5606" y="4409"/>
                  <a:pt x="5713" y="4411"/>
                  <a:pt x="5820" y="4416"/>
                </a:cubicBezTo>
                <a:cubicBezTo>
                  <a:pt x="6391" y="4446"/>
                  <a:pt x="6977" y="4531"/>
                  <a:pt x="7413" y="4996"/>
                </a:cubicBezTo>
                <a:cubicBezTo>
                  <a:pt x="7500" y="5088"/>
                  <a:pt x="7579" y="5109"/>
                  <a:pt x="7638" y="5109"/>
                </a:cubicBezTo>
                <a:cubicBezTo>
                  <a:pt x="7662" y="5109"/>
                  <a:pt x="7682" y="5106"/>
                  <a:pt x="7699" y="5102"/>
                </a:cubicBezTo>
                <a:cubicBezTo>
                  <a:pt x="7762" y="5081"/>
                  <a:pt x="7848" y="5016"/>
                  <a:pt x="7884" y="4831"/>
                </a:cubicBezTo>
                <a:cubicBezTo>
                  <a:pt x="7891" y="4781"/>
                  <a:pt x="7891" y="4730"/>
                  <a:pt x="7891" y="4680"/>
                </a:cubicBezTo>
                <a:lnTo>
                  <a:pt x="7884" y="4631"/>
                </a:lnTo>
                <a:cubicBezTo>
                  <a:pt x="7898" y="3496"/>
                  <a:pt x="8398" y="2567"/>
                  <a:pt x="9420" y="1796"/>
                </a:cubicBezTo>
                <a:cubicBezTo>
                  <a:pt x="10583" y="917"/>
                  <a:pt x="11977" y="425"/>
                  <a:pt x="13797" y="247"/>
                </a:cubicBezTo>
                <a:cubicBezTo>
                  <a:pt x="14054" y="219"/>
                  <a:pt x="14317" y="206"/>
                  <a:pt x="14574" y="206"/>
                </a:cubicBezTo>
                <a:close/>
                <a:moveTo>
                  <a:pt x="14558" y="0"/>
                </a:moveTo>
                <a:cubicBezTo>
                  <a:pt x="14298" y="0"/>
                  <a:pt x="14034" y="13"/>
                  <a:pt x="13776" y="39"/>
                </a:cubicBezTo>
                <a:cubicBezTo>
                  <a:pt x="11912" y="224"/>
                  <a:pt x="10491" y="732"/>
                  <a:pt x="9298" y="1631"/>
                </a:cubicBezTo>
                <a:cubicBezTo>
                  <a:pt x="8234" y="2432"/>
                  <a:pt x="7692" y="3438"/>
                  <a:pt x="7683" y="4631"/>
                </a:cubicBezTo>
                <a:lnTo>
                  <a:pt x="7683" y="4687"/>
                </a:lnTo>
                <a:cubicBezTo>
                  <a:pt x="7683" y="4730"/>
                  <a:pt x="7683" y="4766"/>
                  <a:pt x="7677" y="4802"/>
                </a:cubicBezTo>
                <a:cubicBezTo>
                  <a:pt x="7663" y="4874"/>
                  <a:pt x="7641" y="4901"/>
                  <a:pt x="7634" y="4901"/>
                </a:cubicBezTo>
                <a:cubicBezTo>
                  <a:pt x="7634" y="4901"/>
                  <a:pt x="7606" y="4895"/>
                  <a:pt x="7563" y="4852"/>
                </a:cubicBezTo>
                <a:cubicBezTo>
                  <a:pt x="7077" y="4338"/>
                  <a:pt x="6441" y="4238"/>
                  <a:pt x="5827" y="4209"/>
                </a:cubicBezTo>
                <a:cubicBezTo>
                  <a:pt x="5721" y="4204"/>
                  <a:pt x="5615" y="4202"/>
                  <a:pt x="5510" y="4202"/>
                </a:cubicBezTo>
                <a:cubicBezTo>
                  <a:pt x="4065" y="4202"/>
                  <a:pt x="2759" y="4653"/>
                  <a:pt x="1615" y="5544"/>
                </a:cubicBezTo>
                <a:cubicBezTo>
                  <a:pt x="1035" y="6009"/>
                  <a:pt x="614" y="6602"/>
                  <a:pt x="372" y="7309"/>
                </a:cubicBezTo>
                <a:cubicBezTo>
                  <a:pt x="0" y="8388"/>
                  <a:pt x="22" y="9351"/>
                  <a:pt x="435" y="10257"/>
                </a:cubicBezTo>
                <a:cubicBezTo>
                  <a:pt x="875" y="11210"/>
                  <a:pt x="1658" y="11727"/>
                  <a:pt x="2566" y="11727"/>
                </a:cubicBezTo>
                <a:cubicBezTo>
                  <a:pt x="2910" y="11727"/>
                  <a:pt x="3273" y="11653"/>
                  <a:pt x="3642" y="11500"/>
                </a:cubicBezTo>
                <a:cubicBezTo>
                  <a:pt x="3699" y="11473"/>
                  <a:pt x="3764" y="11443"/>
                  <a:pt x="3820" y="11407"/>
                </a:cubicBezTo>
                <a:cubicBezTo>
                  <a:pt x="3892" y="11371"/>
                  <a:pt x="3964" y="11337"/>
                  <a:pt x="4035" y="11315"/>
                </a:cubicBezTo>
                <a:cubicBezTo>
                  <a:pt x="4082" y="11297"/>
                  <a:pt x="4124" y="11288"/>
                  <a:pt x="4156" y="11288"/>
                </a:cubicBezTo>
                <a:cubicBezTo>
                  <a:pt x="4178" y="11288"/>
                  <a:pt x="4195" y="11292"/>
                  <a:pt x="4206" y="11301"/>
                </a:cubicBezTo>
                <a:cubicBezTo>
                  <a:pt x="4235" y="11322"/>
                  <a:pt x="4256" y="11380"/>
                  <a:pt x="4256" y="11473"/>
                </a:cubicBezTo>
                <a:cubicBezTo>
                  <a:pt x="4292" y="12350"/>
                  <a:pt x="4693" y="13108"/>
                  <a:pt x="5521" y="13850"/>
                </a:cubicBezTo>
                <a:cubicBezTo>
                  <a:pt x="6384" y="14628"/>
                  <a:pt x="7384" y="15142"/>
                  <a:pt x="8484" y="15378"/>
                </a:cubicBezTo>
                <a:cubicBezTo>
                  <a:pt x="8869" y="15458"/>
                  <a:pt x="9246" y="15498"/>
                  <a:pt x="9613" y="15498"/>
                </a:cubicBezTo>
                <a:cubicBezTo>
                  <a:pt x="10165" y="15498"/>
                  <a:pt x="10695" y="15408"/>
                  <a:pt x="11197" y="15228"/>
                </a:cubicBezTo>
                <a:lnTo>
                  <a:pt x="11269" y="15200"/>
                </a:lnTo>
                <a:cubicBezTo>
                  <a:pt x="11634" y="15072"/>
                  <a:pt x="12054" y="14921"/>
                  <a:pt x="12169" y="14393"/>
                </a:cubicBezTo>
                <a:cubicBezTo>
                  <a:pt x="12176" y="14357"/>
                  <a:pt x="12182" y="14350"/>
                  <a:pt x="12182" y="14343"/>
                </a:cubicBezTo>
                <a:cubicBezTo>
                  <a:pt x="12198" y="14343"/>
                  <a:pt x="12261" y="14364"/>
                  <a:pt x="12311" y="14436"/>
                </a:cubicBezTo>
                <a:cubicBezTo>
                  <a:pt x="12954" y="15392"/>
                  <a:pt x="13948" y="15771"/>
                  <a:pt x="14739" y="15992"/>
                </a:cubicBezTo>
                <a:cubicBezTo>
                  <a:pt x="15396" y="16170"/>
                  <a:pt x="16039" y="16265"/>
                  <a:pt x="16668" y="16265"/>
                </a:cubicBezTo>
                <a:cubicBezTo>
                  <a:pt x="18411" y="16265"/>
                  <a:pt x="20082" y="15586"/>
                  <a:pt x="21753" y="14208"/>
                </a:cubicBezTo>
                <a:cubicBezTo>
                  <a:pt x="22531" y="13572"/>
                  <a:pt x="22795" y="12808"/>
                  <a:pt x="22538" y="11937"/>
                </a:cubicBezTo>
                <a:lnTo>
                  <a:pt x="22524" y="11908"/>
                </a:lnTo>
                <a:cubicBezTo>
                  <a:pt x="22495" y="11808"/>
                  <a:pt x="22495" y="11786"/>
                  <a:pt x="22524" y="11757"/>
                </a:cubicBezTo>
                <a:cubicBezTo>
                  <a:pt x="22542" y="11743"/>
                  <a:pt x="22554" y="11735"/>
                  <a:pt x="22570" y="11735"/>
                </a:cubicBezTo>
                <a:cubicBezTo>
                  <a:pt x="22593" y="11735"/>
                  <a:pt x="22621" y="11752"/>
                  <a:pt x="22680" y="11793"/>
                </a:cubicBezTo>
                <a:cubicBezTo>
                  <a:pt x="22695" y="11808"/>
                  <a:pt x="22716" y="11822"/>
                  <a:pt x="22731" y="11829"/>
                </a:cubicBezTo>
                <a:cubicBezTo>
                  <a:pt x="23663" y="12411"/>
                  <a:pt x="24706" y="12698"/>
                  <a:pt x="25909" y="12698"/>
                </a:cubicBezTo>
                <a:cubicBezTo>
                  <a:pt x="26006" y="12698"/>
                  <a:pt x="26103" y="12696"/>
                  <a:pt x="26202" y="12693"/>
                </a:cubicBezTo>
                <a:cubicBezTo>
                  <a:pt x="27201" y="12657"/>
                  <a:pt x="28164" y="12208"/>
                  <a:pt x="28836" y="11450"/>
                </a:cubicBezTo>
                <a:cubicBezTo>
                  <a:pt x="29493" y="10722"/>
                  <a:pt x="29815" y="9808"/>
                  <a:pt x="29750" y="8879"/>
                </a:cubicBezTo>
                <a:cubicBezTo>
                  <a:pt x="29657" y="7637"/>
                  <a:pt x="28822" y="6838"/>
                  <a:pt x="27623" y="6838"/>
                </a:cubicBezTo>
                <a:lnTo>
                  <a:pt x="27616" y="6838"/>
                </a:lnTo>
                <a:cubicBezTo>
                  <a:pt x="27445" y="6838"/>
                  <a:pt x="27287" y="6838"/>
                  <a:pt x="27258" y="6809"/>
                </a:cubicBezTo>
                <a:cubicBezTo>
                  <a:pt x="27237" y="6780"/>
                  <a:pt x="27251" y="6624"/>
                  <a:pt x="27273" y="6453"/>
                </a:cubicBezTo>
                <a:cubicBezTo>
                  <a:pt x="27451" y="4953"/>
                  <a:pt x="26708" y="3767"/>
                  <a:pt x="25280" y="3282"/>
                </a:cubicBezTo>
                <a:cubicBezTo>
                  <a:pt x="24916" y="3157"/>
                  <a:pt x="24542" y="3094"/>
                  <a:pt x="24147" y="3094"/>
                </a:cubicBezTo>
                <a:cubicBezTo>
                  <a:pt x="23752" y="3094"/>
                  <a:pt x="23334" y="3157"/>
                  <a:pt x="22880" y="3282"/>
                </a:cubicBezTo>
                <a:cubicBezTo>
                  <a:pt x="22389" y="3417"/>
                  <a:pt x="22017" y="3659"/>
                  <a:pt x="21746" y="4024"/>
                </a:cubicBezTo>
                <a:cubicBezTo>
                  <a:pt x="21624" y="4188"/>
                  <a:pt x="21545" y="4259"/>
                  <a:pt x="21509" y="4267"/>
                </a:cubicBezTo>
                <a:cubicBezTo>
                  <a:pt x="21453" y="4267"/>
                  <a:pt x="21331" y="4074"/>
                  <a:pt x="21288" y="4010"/>
                </a:cubicBezTo>
                <a:cubicBezTo>
                  <a:pt x="20903" y="3431"/>
                  <a:pt x="20452" y="2860"/>
                  <a:pt x="19924" y="2274"/>
                </a:cubicBezTo>
                <a:cubicBezTo>
                  <a:pt x="18738" y="968"/>
                  <a:pt x="17261" y="240"/>
                  <a:pt x="15404" y="46"/>
                </a:cubicBezTo>
                <a:cubicBezTo>
                  <a:pt x="15139" y="16"/>
                  <a:pt x="14852" y="0"/>
                  <a:pt x="145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95622848"/>
      </p:ext>
    </p:extLst>
  </p:cSld>
  <p:clrMapOvr>
    <a:masterClrMapping/>
  </p:clrMapOvr>
  <p:hf sldNum="0" hdr="0" ftr="0" dt="0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subTitle" idx="1"/>
          </p:nvPr>
        </p:nvSpPr>
        <p:spPr>
          <a:xfrm>
            <a:off x="6307384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2"/>
          </p:nvPr>
        </p:nvSpPr>
        <p:spPr>
          <a:xfrm>
            <a:off x="6307384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3"/>
          </p:nvPr>
        </p:nvSpPr>
        <p:spPr>
          <a:xfrm>
            <a:off x="2900200" y="2517600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subTitle" idx="4"/>
          </p:nvPr>
        </p:nvSpPr>
        <p:spPr>
          <a:xfrm>
            <a:off x="2900200" y="2934967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5"/>
          </p:nvPr>
        </p:nvSpPr>
        <p:spPr>
          <a:xfrm>
            <a:off x="6307384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6"/>
          </p:nvPr>
        </p:nvSpPr>
        <p:spPr>
          <a:xfrm>
            <a:off x="6307384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7"/>
          </p:nvPr>
        </p:nvSpPr>
        <p:spPr>
          <a:xfrm>
            <a:off x="2900200" y="4826233"/>
            <a:ext cx="2984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333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8"/>
          </p:nvPr>
        </p:nvSpPr>
        <p:spPr>
          <a:xfrm>
            <a:off x="2900200" y="5243600"/>
            <a:ext cx="298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rot="10446065">
            <a:off x="9702093" y="-551152"/>
            <a:ext cx="3924969" cy="3121320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1" name="Google Shape;201;p23"/>
          <p:cNvSpPr/>
          <p:nvPr/>
        </p:nvSpPr>
        <p:spPr>
          <a:xfrm>
            <a:off x="10423768" y="4667141"/>
            <a:ext cx="2620489" cy="2955228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3"/>
          <p:cNvSpPr/>
          <p:nvPr/>
        </p:nvSpPr>
        <p:spPr>
          <a:xfrm rot="5400000">
            <a:off x="10189072" y="-491612"/>
            <a:ext cx="1680617" cy="2507776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3"/>
          <p:cNvSpPr/>
          <p:nvPr/>
        </p:nvSpPr>
        <p:spPr>
          <a:xfrm rot="4824958">
            <a:off x="-1632130" y="2491379"/>
            <a:ext cx="4164743" cy="3311999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3"/>
          <p:cNvSpPr/>
          <p:nvPr/>
        </p:nvSpPr>
        <p:spPr>
          <a:xfrm rot="5400000">
            <a:off x="-312930" y="3118577"/>
            <a:ext cx="1691307" cy="1907352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9173941"/>
      </p:ext>
    </p:extLst>
  </p:cSld>
  <p:clrMapOvr>
    <a:masterClrMapping/>
  </p:clrMapOvr>
  <p:hf sldNum="0" hdr="0" ft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828131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2"/>
          </p:nvPr>
        </p:nvSpPr>
        <p:spPr>
          <a:xfrm>
            <a:off x="828131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3"/>
          </p:nvPr>
        </p:nvSpPr>
        <p:spPr>
          <a:xfrm>
            <a:off x="8754517" y="4558900"/>
            <a:ext cx="2609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4"/>
          </p:nvPr>
        </p:nvSpPr>
        <p:spPr>
          <a:xfrm>
            <a:off x="8754517" y="4976267"/>
            <a:ext cx="26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5"/>
          </p:nvPr>
        </p:nvSpPr>
        <p:spPr>
          <a:xfrm>
            <a:off x="3470260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6"/>
          </p:nvPr>
        </p:nvSpPr>
        <p:spPr>
          <a:xfrm>
            <a:off x="3470260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7"/>
          </p:nvPr>
        </p:nvSpPr>
        <p:spPr>
          <a:xfrm>
            <a:off x="6112388" y="4558900"/>
            <a:ext cx="260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467" b="1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butus Slab"/>
              <a:buNone/>
              <a:defRPr sz="3333">
                <a:solidFill>
                  <a:schemeClr val="dk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8"/>
          </p:nvPr>
        </p:nvSpPr>
        <p:spPr>
          <a:xfrm>
            <a:off x="6112388" y="4976267"/>
            <a:ext cx="260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hasCustomPrompt="1"/>
          </p:nvPr>
        </p:nvSpPr>
        <p:spPr>
          <a:xfrm>
            <a:off x="1228531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9" hasCustomPrompt="1"/>
          </p:nvPr>
        </p:nvSpPr>
        <p:spPr>
          <a:xfrm>
            <a:off x="3871260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13" hasCustomPrompt="1"/>
          </p:nvPr>
        </p:nvSpPr>
        <p:spPr>
          <a:xfrm>
            <a:off x="6513988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14" hasCustomPrompt="1"/>
          </p:nvPr>
        </p:nvSpPr>
        <p:spPr>
          <a:xfrm>
            <a:off x="9156717" y="2726633"/>
            <a:ext cx="1804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219" name="Google Shape;219;p24"/>
          <p:cNvSpPr/>
          <p:nvPr/>
        </p:nvSpPr>
        <p:spPr>
          <a:xfrm>
            <a:off x="-73267" y="-42166"/>
            <a:ext cx="3059437" cy="1842311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0" name="Google Shape;220;p24"/>
          <p:cNvSpPr/>
          <p:nvPr/>
        </p:nvSpPr>
        <p:spPr>
          <a:xfrm rot="-5400000">
            <a:off x="635231" y="-939146"/>
            <a:ext cx="1256516" cy="2673511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" name="Google Shape;221;p24"/>
          <p:cNvSpPr/>
          <p:nvPr/>
        </p:nvSpPr>
        <p:spPr>
          <a:xfrm>
            <a:off x="9909433" y="-978899"/>
            <a:ext cx="3007555" cy="239174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2" name="Google Shape;222;p24"/>
          <p:cNvSpPr/>
          <p:nvPr/>
        </p:nvSpPr>
        <p:spPr>
          <a:xfrm rot="-5729152">
            <a:off x="11066912" y="-282428"/>
            <a:ext cx="1513667" cy="1146635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 idx="15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4388247"/>
      </p:ext>
    </p:extLst>
  </p:cSld>
  <p:clrMapOvr>
    <a:masterClrMapping/>
  </p:clrMapOvr>
  <p:hf sldNum="0" hdr="0" ft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 hasCustomPrompt="1"/>
          </p:nvPr>
        </p:nvSpPr>
        <p:spPr>
          <a:xfrm>
            <a:off x="3481600" y="9073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3481600" y="18513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title" idx="2" hasCustomPrompt="1"/>
          </p:nvPr>
        </p:nvSpPr>
        <p:spPr>
          <a:xfrm>
            <a:off x="3481600" y="27052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3"/>
          </p:nvPr>
        </p:nvSpPr>
        <p:spPr>
          <a:xfrm>
            <a:off x="3481600" y="36492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title" idx="4" hasCustomPrompt="1"/>
          </p:nvPr>
        </p:nvSpPr>
        <p:spPr>
          <a:xfrm>
            <a:off x="3481600" y="4503100"/>
            <a:ext cx="5228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Russo One"/>
              <a:buNone/>
              <a:defRPr sz="16000"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5"/>
          </p:nvPr>
        </p:nvSpPr>
        <p:spPr>
          <a:xfrm>
            <a:off x="3481600" y="5447100"/>
            <a:ext cx="52288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9139201" y="3394800"/>
            <a:ext cx="3139108" cy="3516901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25"/>
          <p:cNvSpPr/>
          <p:nvPr/>
        </p:nvSpPr>
        <p:spPr>
          <a:xfrm>
            <a:off x="9626000" y="4975167"/>
            <a:ext cx="2278621" cy="2569691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3" name="Google Shape;233;p25"/>
          <p:cNvSpPr/>
          <p:nvPr/>
        </p:nvSpPr>
        <p:spPr>
          <a:xfrm rot="-2487602">
            <a:off x="11512204" y="2879848"/>
            <a:ext cx="1175736" cy="1309499"/>
          </a:xfrm>
          <a:custGeom>
            <a:avLst/>
            <a:gdLst/>
            <a:ahLst/>
            <a:cxnLst/>
            <a:rect l="l" t="t" r="r" b="b"/>
            <a:pathLst>
              <a:path w="13756" h="15321" extrusionOk="0">
                <a:moveTo>
                  <a:pt x="6254" y="1"/>
                </a:moveTo>
                <a:cubicBezTo>
                  <a:pt x="4658" y="1"/>
                  <a:pt x="3012" y="224"/>
                  <a:pt x="1966" y="1470"/>
                </a:cubicBezTo>
                <a:cubicBezTo>
                  <a:pt x="293" y="3474"/>
                  <a:pt x="1" y="6917"/>
                  <a:pt x="1" y="9427"/>
                </a:cubicBezTo>
                <a:cubicBezTo>
                  <a:pt x="1" y="11373"/>
                  <a:pt x="137" y="12520"/>
                  <a:pt x="1110" y="14232"/>
                </a:cubicBezTo>
                <a:cubicBezTo>
                  <a:pt x="1534" y="15011"/>
                  <a:pt x="2082" y="15320"/>
                  <a:pt x="2654" y="15320"/>
                </a:cubicBezTo>
                <a:cubicBezTo>
                  <a:pt x="2896" y="15320"/>
                  <a:pt x="3143" y="15265"/>
                  <a:pt x="3386" y="15166"/>
                </a:cubicBezTo>
                <a:cubicBezTo>
                  <a:pt x="4262" y="14777"/>
                  <a:pt x="4690" y="14116"/>
                  <a:pt x="5059" y="13260"/>
                </a:cubicBezTo>
                <a:cubicBezTo>
                  <a:pt x="5507" y="12170"/>
                  <a:pt x="5837" y="11081"/>
                  <a:pt x="6635" y="10166"/>
                </a:cubicBezTo>
                <a:cubicBezTo>
                  <a:pt x="7569" y="9057"/>
                  <a:pt x="8853" y="8318"/>
                  <a:pt x="10137" y="7696"/>
                </a:cubicBezTo>
                <a:cubicBezTo>
                  <a:pt x="11051" y="7248"/>
                  <a:pt x="12258" y="7034"/>
                  <a:pt x="12938" y="6217"/>
                </a:cubicBezTo>
                <a:cubicBezTo>
                  <a:pt x="13503" y="5536"/>
                  <a:pt x="13756" y="4174"/>
                  <a:pt x="13483" y="3338"/>
                </a:cubicBezTo>
                <a:cubicBezTo>
                  <a:pt x="12802" y="1236"/>
                  <a:pt x="9923" y="147"/>
                  <a:pt x="7919" y="50"/>
                </a:cubicBezTo>
                <a:cubicBezTo>
                  <a:pt x="7391" y="29"/>
                  <a:pt x="6826" y="1"/>
                  <a:pt x="625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4" name="Google Shape;234;p25"/>
          <p:cNvSpPr/>
          <p:nvPr/>
        </p:nvSpPr>
        <p:spPr>
          <a:xfrm rot="-5822924">
            <a:off x="-2043993" y="-332393"/>
            <a:ext cx="5423180" cy="431276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5" name="Google Shape;235;p25"/>
          <p:cNvSpPr/>
          <p:nvPr/>
        </p:nvSpPr>
        <p:spPr>
          <a:xfrm rot="10800000" flipH="1">
            <a:off x="-76833" y="-138231"/>
            <a:ext cx="1698285" cy="2058865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68937348"/>
      </p:ext>
    </p:extLst>
  </p:cSld>
  <p:clrMapOvr>
    <a:masterClrMapping/>
  </p:clrMapOvr>
  <p:hf sldNum="0" hdr="0" ft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1071667" y="1992100"/>
            <a:ext cx="39640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1071667" y="3351500"/>
            <a:ext cx="39640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 rot="-1514255">
            <a:off x="-821040" y="-1352069"/>
            <a:ext cx="3495277" cy="2779608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" name="Google Shape;240;p26"/>
          <p:cNvSpPr/>
          <p:nvPr/>
        </p:nvSpPr>
        <p:spPr>
          <a:xfrm>
            <a:off x="7913833" y="2038634"/>
            <a:ext cx="4373112" cy="4899225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26"/>
          <p:cNvSpPr/>
          <p:nvPr/>
        </p:nvSpPr>
        <p:spPr>
          <a:xfrm rot="10800000">
            <a:off x="10299125" y="5262915"/>
            <a:ext cx="1987809" cy="1674952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2" name="Google Shape;242;p26"/>
          <p:cNvSpPr/>
          <p:nvPr/>
        </p:nvSpPr>
        <p:spPr>
          <a:xfrm>
            <a:off x="-384267" y="-748999"/>
            <a:ext cx="1767051" cy="146836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59814849"/>
      </p:ext>
    </p:extLst>
  </p:cSld>
  <p:clrMapOvr>
    <a:masterClrMapping/>
  </p:clrMapOvr>
  <p:hf sldNum="0" hdr="0" ft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 flipH="1">
            <a:off x="6842833" y="2226667"/>
            <a:ext cx="421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"/>
          </p:nvPr>
        </p:nvSpPr>
        <p:spPr>
          <a:xfrm flipH="1">
            <a:off x="6842833" y="3116933"/>
            <a:ext cx="42124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 rot="10800000" flipH="1">
            <a:off x="-87966" y="3324254"/>
            <a:ext cx="4252623" cy="3583313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7"/>
          <p:cNvSpPr/>
          <p:nvPr/>
        </p:nvSpPr>
        <p:spPr>
          <a:xfrm>
            <a:off x="8556733" y="-1822966"/>
            <a:ext cx="4494107" cy="3573924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7"/>
          <p:cNvSpPr/>
          <p:nvPr/>
        </p:nvSpPr>
        <p:spPr>
          <a:xfrm rot="5400000">
            <a:off x="10364925" y="-438697"/>
            <a:ext cx="1552144" cy="231607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9" name="Google Shape;249;p27"/>
          <p:cNvSpPr/>
          <p:nvPr/>
        </p:nvSpPr>
        <p:spPr>
          <a:xfrm rot="5400000" flipH="1">
            <a:off x="61973" y="5017941"/>
            <a:ext cx="1712383" cy="2076136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26918003"/>
      </p:ext>
    </p:extLst>
  </p:cSld>
  <p:clrMapOvr>
    <a:masterClrMapping/>
  </p:clrMapOvr>
  <p:hf sldNum="0" hdr="0" ft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ubTitle" idx="1"/>
          </p:nvPr>
        </p:nvSpPr>
        <p:spPr>
          <a:xfrm>
            <a:off x="3154000" y="1765733"/>
            <a:ext cx="5884000" cy="4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 rot="-4867081">
            <a:off x="-1967189" y="3588603"/>
            <a:ext cx="3995681" cy="3320300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3" name="Google Shape;253;p28"/>
          <p:cNvSpPr/>
          <p:nvPr/>
        </p:nvSpPr>
        <p:spPr>
          <a:xfrm rot="10800000" flipH="1">
            <a:off x="-187967" y="5243372"/>
            <a:ext cx="1724568" cy="173412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" name="Google Shape;254;p28"/>
          <p:cNvSpPr/>
          <p:nvPr/>
        </p:nvSpPr>
        <p:spPr>
          <a:xfrm rot="10800000" flipH="1">
            <a:off x="9456267" y="-65640"/>
            <a:ext cx="3065987" cy="343470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8"/>
          <p:cNvSpPr/>
          <p:nvPr/>
        </p:nvSpPr>
        <p:spPr>
          <a:xfrm rot="5400000" flipH="1">
            <a:off x="10335263" y="459563"/>
            <a:ext cx="2688256" cy="1477019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3345564"/>
      </p:ext>
    </p:extLst>
  </p:cSld>
  <p:clrMapOvr>
    <a:masterClrMapping/>
  </p:clrMapOvr>
  <p:hf sldNum="0" hdr="0" ftr="0" dt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5897467" y="2060000"/>
            <a:ext cx="5466400" cy="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5897467" y="2860800"/>
            <a:ext cx="5466400" cy="1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8753634" y="4911368"/>
            <a:ext cx="4385973" cy="2565032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 rot="-5400000">
            <a:off x="10531394" y="5316006"/>
            <a:ext cx="1628101" cy="1889956"/>
          </a:xfrm>
          <a:custGeom>
            <a:avLst/>
            <a:gdLst/>
            <a:ahLst/>
            <a:cxnLst/>
            <a:rect l="l" t="t" r="r" b="b"/>
            <a:pathLst>
              <a:path w="20487" h="23781" extrusionOk="0">
                <a:moveTo>
                  <a:pt x="993" y="1"/>
                </a:moveTo>
                <a:cubicBezTo>
                  <a:pt x="740" y="4592"/>
                  <a:pt x="818" y="9261"/>
                  <a:pt x="643" y="13853"/>
                </a:cubicBezTo>
                <a:cubicBezTo>
                  <a:pt x="526" y="16829"/>
                  <a:pt x="1" y="20234"/>
                  <a:pt x="370" y="23152"/>
                </a:cubicBezTo>
                <a:cubicBezTo>
                  <a:pt x="2378" y="23584"/>
                  <a:pt x="4478" y="23780"/>
                  <a:pt x="6648" y="23780"/>
                </a:cubicBezTo>
                <a:cubicBezTo>
                  <a:pt x="9461" y="23780"/>
                  <a:pt x="12391" y="23451"/>
                  <a:pt x="15389" y="22880"/>
                </a:cubicBezTo>
                <a:cubicBezTo>
                  <a:pt x="18308" y="22218"/>
                  <a:pt x="20487" y="17218"/>
                  <a:pt x="17646" y="15253"/>
                </a:cubicBezTo>
                <a:cubicBezTo>
                  <a:pt x="16343" y="14359"/>
                  <a:pt x="13930" y="14825"/>
                  <a:pt x="12491" y="14261"/>
                </a:cubicBezTo>
                <a:cubicBezTo>
                  <a:pt x="11284" y="13775"/>
                  <a:pt x="10195" y="12608"/>
                  <a:pt x="9553" y="11499"/>
                </a:cubicBezTo>
                <a:cubicBezTo>
                  <a:pt x="8172" y="9145"/>
                  <a:pt x="8463" y="5526"/>
                  <a:pt x="6712" y="3425"/>
                </a:cubicBezTo>
                <a:cubicBezTo>
                  <a:pt x="5195" y="1616"/>
                  <a:pt x="2160" y="2394"/>
                  <a:pt x="99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 rot="5400000">
            <a:off x="10442310" y="-470116"/>
            <a:ext cx="1483141" cy="2213107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>
            <a:off x="-292566" y="-766234"/>
            <a:ext cx="4202351" cy="3341907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/>
          <p:nvPr/>
        </p:nvSpPr>
        <p:spPr>
          <a:xfrm>
            <a:off x="1761567" y="4112694"/>
            <a:ext cx="3206467" cy="3616137"/>
          </a:xfrm>
          <a:custGeom>
            <a:avLst/>
            <a:gdLst/>
            <a:ahLst/>
            <a:cxnLst/>
            <a:rect l="l" t="t" r="r" b="b"/>
            <a:pathLst>
              <a:path w="21129" h="23828" extrusionOk="0">
                <a:moveTo>
                  <a:pt x="10092" y="1"/>
                </a:moveTo>
                <a:cubicBezTo>
                  <a:pt x="9835" y="1"/>
                  <a:pt x="9565" y="36"/>
                  <a:pt x="9280" y="111"/>
                </a:cubicBezTo>
                <a:cubicBezTo>
                  <a:pt x="6615" y="792"/>
                  <a:pt x="6245" y="4489"/>
                  <a:pt x="5409" y="6668"/>
                </a:cubicBezTo>
                <a:cubicBezTo>
                  <a:pt x="4708" y="8477"/>
                  <a:pt x="3424" y="9955"/>
                  <a:pt x="2276" y="11492"/>
                </a:cubicBezTo>
                <a:cubicBezTo>
                  <a:pt x="1148" y="13029"/>
                  <a:pt x="98" y="14800"/>
                  <a:pt x="39" y="16706"/>
                </a:cubicBezTo>
                <a:cubicBezTo>
                  <a:pt x="0" y="17134"/>
                  <a:pt x="98" y="17582"/>
                  <a:pt x="292" y="17990"/>
                </a:cubicBezTo>
                <a:cubicBezTo>
                  <a:pt x="545" y="18399"/>
                  <a:pt x="973" y="18632"/>
                  <a:pt x="1401" y="18846"/>
                </a:cubicBezTo>
                <a:lnTo>
                  <a:pt x="9514" y="22990"/>
                </a:lnTo>
                <a:cubicBezTo>
                  <a:pt x="10311" y="23399"/>
                  <a:pt x="11148" y="23827"/>
                  <a:pt x="12082" y="23827"/>
                </a:cubicBezTo>
                <a:cubicBezTo>
                  <a:pt x="12094" y="23827"/>
                  <a:pt x="12106" y="23827"/>
                  <a:pt x="12119" y="23827"/>
                </a:cubicBezTo>
                <a:cubicBezTo>
                  <a:pt x="13699" y="23827"/>
                  <a:pt x="15129" y="22597"/>
                  <a:pt x="16673" y="22018"/>
                </a:cubicBezTo>
                <a:cubicBezTo>
                  <a:pt x="18152" y="21453"/>
                  <a:pt x="19980" y="21278"/>
                  <a:pt x="20739" y="19819"/>
                </a:cubicBezTo>
                <a:cubicBezTo>
                  <a:pt x="21109" y="19021"/>
                  <a:pt x="21128" y="18088"/>
                  <a:pt x="20778" y="17290"/>
                </a:cubicBezTo>
                <a:cubicBezTo>
                  <a:pt x="19980" y="15247"/>
                  <a:pt x="17763" y="14450"/>
                  <a:pt x="16226" y="13010"/>
                </a:cubicBezTo>
                <a:cubicBezTo>
                  <a:pt x="15058" y="11881"/>
                  <a:pt x="14261" y="10403"/>
                  <a:pt x="13988" y="8788"/>
                </a:cubicBezTo>
                <a:cubicBezTo>
                  <a:pt x="13755" y="7543"/>
                  <a:pt x="13794" y="6220"/>
                  <a:pt x="13697" y="4936"/>
                </a:cubicBezTo>
                <a:cubicBezTo>
                  <a:pt x="13539" y="2751"/>
                  <a:pt x="12361" y="1"/>
                  <a:pt x="10092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66864263"/>
      </p:ext>
    </p:extLst>
  </p:cSld>
  <p:clrMapOvr>
    <a:masterClrMapping/>
  </p:clrMapOvr>
  <p:hf sldNum="0" hdr="0" ft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subTitle" idx="1"/>
          </p:nvPr>
        </p:nvSpPr>
        <p:spPr>
          <a:xfrm>
            <a:off x="6343183" y="4844233"/>
            <a:ext cx="34856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2"/>
          </p:nvPr>
        </p:nvSpPr>
        <p:spPr>
          <a:xfrm>
            <a:off x="63431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3"/>
          </p:nvPr>
        </p:nvSpPr>
        <p:spPr>
          <a:xfrm>
            <a:off x="2363217" y="4844233"/>
            <a:ext cx="3486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wdies"/>
              <a:buNone/>
              <a:defRPr sz="3467">
                <a:solidFill>
                  <a:schemeClr val="dk1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4"/>
          </p:nvPr>
        </p:nvSpPr>
        <p:spPr>
          <a:xfrm>
            <a:off x="2363551" y="5259067"/>
            <a:ext cx="34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 rot="10800000">
            <a:off x="11154347" y="5716702"/>
            <a:ext cx="1506296" cy="1522457"/>
          </a:xfrm>
          <a:custGeom>
            <a:avLst/>
            <a:gdLst/>
            <a:ahLst/>
            <a:cxnLst/>
            <a:rect l="l" t="t" r="r" b="b"/>
            <a:pathLst>
              <a:path w="22277" h="22516" extrusionOk="0">
                <a:moveTo>
                  <a:pt x="17139" y="0"/>
                </a:moveTo>
                <a:cubicBezTo>
                  <a:pt x="16491" y="0"/>
                  <a:pt x="16019" y="671"/>
                  <a:pt x="15662" y="1243"/>
                </a:cubicBezTo>
                <a:cubicBezTo>
                  <a:pt x="15039" y="2313"/>
                  <a:pt x="14222" y="3266"/>
                  <a:pt x="13269" y="4025"/>
                </a:cubicBezTo>
                <a:cubicBezTo>
                  <a:pt x="10428" y="6126"/>
                  <a:pt x="6362" y="5717"/>
                  <a:pt x="3405" y="7624"/>
                </a:cubicBezTo>
                <a:cubicBezTo>
                  <a:pt x="1498" y="8869"/>
                  <a:pt x="292" y="10931"/>
                  <a:pt x="137" y="13207"/>
                </a:cubicBezTo>
                <a:cubicBezTo>
                  <a:pt x="0" y="15056"/>
                  <a:pt x="623" y="16865"/>
                  <a:pt x="1868" y="18246"/>
                </a:cubicBezTo>
                <a:cubicBezTo>
                  <a:pt x="2841" y="19297"/>
                  <a:pt x="4125" y="20036"/>
                  <a:pt x="5526" y="20367"/>
                </a:cubicBezTo>
                <a:cubicBezTo>
                  <a:pt x="6479" y="20639"/>
                  <a:pt x="7393" y="20989"/>
                  <a:pt x="8308" y="21398"/>
                </a:cubicBezTo>
                <a:cubicBezTo>
                  <a:pt x="9813" y="21997"/>
                  <a:pt x="11400" y="22515"/>
                  <a:pt x="13000" y="22515"/>
                </a:cubicBezTo>
                <a:cubicBezTo>
                  <a:pt x="13323" y="22515"/>
                  <a:pt x="13646" y="22494"/>
                  <a:pt x="13969" y="22449"/>
                </a:cubicBezTo>
                <a:cubicBezTo>
                  <a:pt x="16634" y="22098"/>
                  <a:pt x="18872" y="20075"/>
                  <a:pt x="20117" y="17701"/>
                </a:cubicBezTo>
                <a:cubicBezTo>
                  <a:pt x="21362" y="15309"/>
                  <a:pt x="21770" y="12585"/>
                  <a:pt x="22004" y="9900"/>
                </a:cubicBezTo>
                <a:cubicBezTo>
                  <a:pt x="22198" y="7565"/>
                  <a:pt x="22276" y="5153"/>
                  <a:pt x="21498" y="2955"/>
                </a:cubicBezTo>
                <a:cubicBezTo>
                  <a:pt x="21362" y="2604"/>
                  <a:pt x="21187" y="2215"/>
                  <a:pt x="20856" y="2060"/>
                </a:cubicBezTo>
                <a:cubicBezTo>
                  <a:pt x="20731" y="2005"/>
                  <a:pt x="20599" y="1987"/>
                  <a:pt x="20464" y="1987"/>
                </a:cubicBezTo>
                <a:cubicBezTo>
                  <a:pt x="20210" y="1987"/>
                  <a:pt x="19944" y="2051"/>
                  <a:pt x="19687" y="2051"/>
                </a:cubicBezTo>
                <a:cubicBezTo>
                  <a:pt x="19595" y="2051"/>
                  <a:pt x="19505" y="2043"/>
                  <a:pt x="19416" y="2021"/>
                </a:cubicBezTo>
                <a:cubicBezTo>
                  <a:pt x="18444" y="1787"/>
                  <a:pt x="18307" y="173"/>
                  <a:pt x="17315" y="17"/>
                </a:cubicBezTo>
                <a:cubicBezTo>
                  <a:pt x="17255" y="6"/>
                  <a:pt x="17196" y="0"/>
                  <a:pt x="1713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30"/>
          <p:cNvSpPr/>
          <p:nvPr/>
        </p:nvSpPr>
        <p:spPr>
          <a:xfrm>
            <a:off x="10322700" y="3720965"/>
            <a:ext cx="2255587" cy="3183400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30"/>
          <p:cNvSpPr/>
          <p:nvPr/>
        </p:nvSpPr>
        <p:spPr>
          <a:xfrm rot="-5400000">
            <a:off x="360928" y="4641517"/>
            <a:ext cx="1805024" cy="2693412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3" name="Google Shape;273;p30"/>
          <p:cNvSpPr/>
          <p:nvPr/>
        </p:nvSpPr>
        <p:spPr>
          <a:xfrm rot="10800000">
            <a:off x="-136874" y="-102450"/>
            <a:ext cx="2118217" cy="1604543"/>
          </a:xfrm>
          <a:custGeom>
            <a:avLst/>
            <a:gdLst/>
            <a:ahLst/>
            <a:cxnLst/>
            <a:rect l="l" t="t" r="r" b="b"/>
            <a:pathLst>
              <a:path w="20410" h="15461" extrusionOk="0">
                <a:moveTo>
                  <a:pt x="11067" y="1"/>
                </a:moveTo>
                <a:cubicBezTo>
                  <a:pt x="10142" y="1"/>
                  <a:pt x="9357" y="235"/>
                  <a:pt x="8911" y="869"/>
                </a:cubicBezTo>
                <a:cubicBezTo>
                  <a:pt x="8230" y="1822"/>
                  <a:pt x="8853" y="3378"/>
                  <a:pt x="8250" y="4448"/>
                </a:cubicBezTo>
                <a:cubicBezTo>
                  <a:pt x="7277" y="6161"/>
                  <a:pt x="5896" y="6141"/>
                  <a:pt x="4359" y="6725"/>
                </a:cubicBezTo>
                <a:cubicBezTo>
                  <a:pt x="1" y="8378"/>
                  <a:pt x="3717" y="13087"/>
                  <a:pt x="4942" y="15460"/>
                </a:cubicBezTo>
                <a:cubicBezTo>
                  <a:pt x="5679" y="15078"/>
                  <a:pt x="6290" y="14968"/>
                  <a:pt x="6842" y="14968"/>
                </a:cubicBezTo>
                <a:cubicBezTo>
                  <a:pt x="7443" y="14968"/>
                  <a:pt x="7975" y="15098"/>
                  <a:pt x="8522" y="15149"/>
                </a:cubicBezTo>
                <a:cubicBezTo>
                  <a:pt x="9472" y="15224"/>
                  <a:pt x="11964" y="15458"/>
                  <a:pt x="14417" y="15458"/>
                </a:cubicBezTo>
                <a:cubicBezTo>
                  <a:pt x="17036" y="15458"/>
                  <a:pt x="19612" y="15191"/>
                  <a:pt x="20215" y="14176"/>
                </a:cubicBezTo>
                <a:cubicBezTo>
                  <a:pt x="20409" y="13845"/>
                  <a:pt x="20098" y="12892"/>
                  <a:pt x="20078" y="12542"/>
                </a:cubicBezTo>
                <a:cubicBezTo>
                  <a:pt x="19903" y="10694"/>
                  <a:pt x="19767" y="8826"/>
                  <a:pt x="19475" y="6997"/>
                </a:cubicBezTo>
                <a:cubicBezTo>
                  <a:pt x="19281" y="5810"/>
                  <a:pt x="19125" y="2445"/>
                  <a:pt x="18250" y="1803"/>
                </a:cubicBezTo>
                <a:cubicBezTo>
                  <a:pt x="18135" y="1716"/>
                  <a:pt x="18014" y="1694"/>
                  <a:pt x="17893" y="1694"/>
                </a:cubicBezTo>
                <a:cubicBezTo>
                  <a:pt x="17760" y="1694"/>
                  <a:pt x="17625" y="1721"/>
                  <a:pt x="17493" y="1721"/>
                </a:cubicBezTo>
                <a:cubicBezTo>
                  <a:pt x="17420" y="1721"/>
                  <a:pt x="17347" y="1712"/>
                  <a:pt x="17277" y="1686"/>
                </a:cubicBezTo>
                <a:cubicBezTo>
                  <a:pt x="16095" y="1251"/>
                  <a:pt x="13206" y="1"/>
                  <a:pt x="11067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4" name="Google Shape;274;p30"/>
          <p:cNvSpPr/>
          <p:nvPr/>
        </p:nvSpPr>
        <p:spPr>
          <a:xfrm rot="5400000" flipH="1">
            <a:off x="10289134" y="-860085"/>
            <a:ext cx="1251825" cy="2663529"/>
          </a:xfrm>
          <a:custGeom>
            <a:avLst/>
            <a:gdLst/>
            <a:ahLst/>
            <a:cxnLst/>
            <a:rect l="l" t="t" r="r" b="b"/>
            <a:pathLst>
              <a:path w="12238" h="26039" extrusionOk="0">
                <a:moveTo>
                  <a:pt x="2403" y="1"/>
                </a:moveTo>
                <a:cubicBezTo>
                  <a:pt x="1868" y="1"/>
                  <a:pt x="1333" y="11"/>
                  <a:pt x="798" y="50"/>
                </a:cubicBezTo>
                <a:cubicBezTo>
                  <a:pt x="254" y="88"/>
                  <a:pt x="1" y="30"/>
                  <a:pt x="137" y="653"/>
                </a:cubicBezTo>
                <a:cubicBezTo>
                  <a:pt x="234" y="964"/>
                  <a:pt x="448" y="1217"/>
                  <a:pt x="701" y="1392"/>
                </a:cubicBezTo>
                <a:cubicBezTo>
                  <a:pt x="1226" y="1820"/>
                  <a:pt x="1907" y="2034"/>
                  <a:pt x="2530" y="2209"/>
                </a:cubicBezTo>
                <a:cubicBezTo>
                  <a:pt x="3833" y="2598"/>
                  <a:pt x="5584" y="2384"/>
                  <a:pt x="6382" y="3668"/>
                </a:cubicBezTo>
                <a:cubicBezTo>
                  <a:pt x="7841" y="6042"/>
                  <a:pt x="5837" y="9232"/>
                  <a:pt x="4767" y="11236"/>
                </a:cubicBezTo>
                <a:cubicBezTo>
                  <a:pt x="3464" y="13707"/>
                  <a:pt x="4650" y="15614"/>
                  <a:pt x="6343" y="17442"/>
                </a:cubicBezTo>
                <a:cubicBezTo>
                  <a:pt x="8094" y="19329"/>
                  <a:pt x="8191" y="20730"/>
                  <a:pt x="8833" y="23084"/>
                </a:cubicBezTo>
                <a:cubicBezTo>
                  <a:pt x="9122" y="24103"/>
                  <a:pt x="10328" y="26039"/>
                  <a:pt x="11652" y="26039"/>
                </a:cubicBezTo>
                <a:cubicBezTo>
                  <a:pt x="11845" y="26039"/>
                  <a:pt x="12042" y="25997"/>
                  <a:pt x="12238" y="25905"/>
                </a:cubicBezTo>
                <a:lnTo>
                  <a:pt x="11518" y="3298"/>
                </a:lnTo>
                <a:cubicBezTo>
                  <a:pt x="11518" y="2112"/>
                  <a:pt x="11537" y="1178"/>
                  <a:pt x="11537" y="11"/>
                </a:cubicBezTo>
                <a:lnTo>
                  <a:pt x="4008" y="11"/>
                </a:lnTo>
                <a:cubicBezTo>
                  <a:pt x="3473" y="11"/>
                  <a:pt x="2938" y="1"/>
                  <a:pt x="2403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5" name="Google Shape;275;p30"/>
          <p:cNvSpPr/>
          <p:nvPr/>
        </p:nvSpPr>
        <p:spPr>
          <a:xfrm rot="5400000">
            <a:off x="443548" y="-720623"/>
            <a:ext cx="2379677" cy="36146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44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6269030"/>
      </p:ext>
    </p:extLst>
  </p:cSld>
  <p:clrMapOvr>
    <a:masterClrMapping/>
  </p:clrMapOvr>
  <p:hf sldNum="0" hdr="0" ftr="0" dt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3618033" y="915400"/>
            <a:ext cx="4956000" cy="9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1"/>
          </p:nvPr>
        </p:nvSpPr>
        <p:spPr>
          <a:xfrm>
            <a:off x="3806200" y="2124833"/>
            <a:ext cx="45796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5" name="Google Shape;285;p32"/>
          <p:cNvSpPr txBox="1"/>
          <p:nvPr/>
        </p:nvSpPr>
        <p:spPr>
          <a:xfrm>
            <a:off x="3697000" y="4574500"/>
            <a:ext cx="4798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86" name="Google Shape;286;p32"/>
          <p:cNvSpPr/>
          <p:nvPr/>
        </p:nvSpPr>
        <p:spPr>
          <a:xfrm rot="5400000">
            <a:off x="-152330" y="-893903"/>
            <a:ext cx="4075060" cy="4270877"/>
          </a:xfrm>
          <a:custGeom>
            <a:avLst/>
            <a:gdLst/>
            <a:ahLst/>
            <a:cxnLst/>
            <a:rect l="l" t="t" r="r" b="b"/>
            <a:pathLst>
              <a:path w="20234" h="21207" extrusionOk="0">
                <a:moveTo>
                  <a:pt x="350" y="1"/>
                </a:moveTo>
                <a:cubicBezTo>
                  <a:pt x="136" y="740"/>
                  <a:pt x="0" y="1907"/>
                  <a:pt x="175" y="2666"/>
                </a:cubicBezTo>
                <a:cubicBezTo>
                  <a:pt x="195" y="2705"/>
                  <a:pt x="214" y="2763"/>
                  <a:pt x="234" y="2822"/>
                </a:cubicBezTo>
                <a:cubicBezTo>
                  <a:pt x="331" y="3075"/>
                  <a:pt x="526" y="3289"/>
                  <a:pt x="642" y="3580"/>
                </a:cubicBezTo>
                <a:cubicBezTo>
                  <a:pt x="1109" y="4728"/>
                  <a:pt x="526" y="5896"/>
                  <a:pt x="623" y="7063"/>
                </a:cubicBezTo>
                <a:cubicBezTo>
                  <a:pt x="701" y="8211"/>
                  <a:pt x="701" y="9378"/>
                  <a:pt x="603" y="10526"/>
                </a:cubicBezTo>
                <a:cubicBezTo>
                  <a:pt x="448" y="13211"/>
                  <a:pt x="292" y="15876"/>
                  <a:pt x="156" y="18561"/>
                </a:cubicBezTo>
                <a:cubicBezTo>
                  <a:pt x="136" y="18639"/>
                  <a:pt x="59" y="20312"/>
                  <a:pt x="59" y="20312"/>
                </a:cubicBezTo>
                <a:cubicBezTo>
                  <a:pt x="3703" y="20312"/>
                  <a:pt x="7391" y="20165"/>
                  <a:pt x="11059" y="20165"/>
                </a:cubicBezTo>
                <a:cubicBezTo>
                  <a:pt x="12892" y="20165"/>
                  <a:pt x="14721" y="20202"/>
                  <a:pt x="16537" y="20312"/>
                </a:cubicBezTo>
                <a:cubicBezTo>
                  <a:pt x="17821" y="20390"/>
                  <a:pt x="19008" y="20818"/>
                  <a:pt x="20233" y="21207"/>
                </a:cubicBezTo>
                <a:cubicBezTo>
                  <a:pt x="19599" y="18404"/>
                  <a:pt x="18581" y="15648"/>
                  <a:pt x="15558" y="15648"/>
                </a:cubicBezTo>
                <a:cubicBezTo>
                  <a:pt x="15245" y="15648"/>
                  <a:pt x="14910" y="15678"/>
                  <a:pt x="14553" y="15740"/>
                </a:cubicBezTo>
                <a:cubicBezTo>
                  <a:pt x="13502" y="15915"/>
                  <a:pt x="12451" y="16479"/>
                  <a:pt x="11420" y="16752"/>
                </a:cubicBezTo>
                <a:cubicBezTo>
                  <a:pt x="10947" y="16886"/>
                  <a:pt x="10444" y="16938"/>
                  <a:pt x="9937" y="16938"/>
                </a:cubicBezTo>
                <a:cubicBezTo>
                  <a:pt x="9341" y="16938"/>
                  <a:pt x="8739" y="16866"/>
                  <a:pt x="8171" y="16771"/>
                </a:cubicBezTo>
                <a:cubicBezTo>
                  <a:pt x="6809" y="16538"/>
                  <a:pt x="5467" y="15565"/>
                  <a:pt x="5331" y="14106"/>
                </a:cubicBezTo>
                <a:cubicBezTo>
                  <a:pt x="5156" y="12355"/>
                  <a:pt x="6070" y="10954"/>
                  <a:pt x="6226" y="9242"/>
                </a:cubicBezTo>
                <a:cubicBezTo>
                  <a:pt x="6362" y="7763"/>
                  <a:pt x="5603" y="6868"/>
                  <a:pt x="4553" y="5973"/>
                </a:cubicBezTo>
                <a:cubicBezTo>
                  <a:pt x="3872" y="5409"/>
                  <a:pt x="3385" y="4670"/>
                  <a:pt x="3132" y="3814"/>
                </a:cubicBezTo>
                <a:cubicBezTo>
                  <a:pt x="2899" y="3114"/>
                  <a:pt x="2802" y="2433"/>
                  <a:pt x="2452" y="1771"/>
                </a:cubicBezTo>
                <a:cubicBezTo>
                  <a:pt x="1985" y="954"/>
                  <a:pt x="1226" y="331"/>
                  <a:pt x="3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7" name="Google Shape;287;p32"/>
          <p:cNvSpPr/>
          <p:nvPr/>
        </p:nvSpPr>
        <p:spPr>
          <a:xfrm>
            <a:off x="-250208" y="-795991"/>
            <a:ext cx="3237767" cy="3255716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8" name="Google Shape;288;p32"/>
          <p:cNvSpPr/>
          <p:nvPr/>
        </p:nvSpPr>
        <p:spPr>
          <a:xfrm rot="10800000" flipH="1">
            <a:off x="9555703" y="-32191"/>
            <a:ext cx="2733792" cy="1264624"/>
          </a:xfrm>
          <a:custGeom>
            <a:avLst/>
            <a:gdLst/>
            <a:ahLst/>
            <a:cxnLst/>
            <a:rect l="l" t="t" r="r" b="b"/>
            <a:pathLst>
              <a:path w="28405" h="10906" extrusionOk="0">
                <a:moveTo>
                  <a:pt x="5374" y="1"/>
                </a:moveTo>
                <a:cubicBezTo>
                  <a:pt x="4204" y="1"/>
                  <a:pt x="2965" y="897"/>
                  <a:pt x="3093" y="2053"/>
                </a:cubicBezTo>
                <a:cubicBezTo>
                  <a:pt x="3249" y="3552"/>
                  <a:pt x="5486" y="4680"/>
                  <a:pt x="4786" y="6022"/>
                </a:cubicBezTo>
                <a:cubicBezTo>
                  <a:pt x="4300" y="6956"/>
                  <a:pt x="2918" y="6742"/>
                  <a:pt x="1926" y="7112"/>
                </a:cubicBezTo>
                <a:cubicBezTo>
                  <a:pt x="564" y="7598"/>
                  <a:pt x="0" y="9544"/>
                  <a:pt x="876" y="10672"/>
                </a:cubicBezTo>
                <a:lnTo>
                  <a:pt x="28035" y="10906"/>
                </a:lnTo>
                <a:cubicBezTo>
                  <a:pt x="28113" y="9018"/>
                  <a:pt x="28307" y="7306"/>
                  <a:pt x="28365" y="5419"/>
                </a:cubicBezTo>
                <a:cubicBezTo>
                  <a:pt x="28404" y="4816"/>
                  <a:pt x="28404" y="4155"/>
                  <a:pt x="28074" y="3629"/>
                </a:cubicBezTo>
                <a:cubicBezTo>
                  <a:pt x="27743" y="3123"/>
                  <a:pt x="26887" y="2754"/>
                  <a:pt x="26692" y="2151"/>
                </a:cubicBezTo>
                <a:cubicBezTo>
                  <a:pt x="26354" y="1136"/>
                  <a:pt x="25297" y="678"/>
                  <a:pt x="24188" y="678"/>
                </a:cubicBezTo>
                <a:cubicBezTo>
                  <a:pt x="23575" y="678"/>
                  <a:pt x="22945" y="818"/>
                  <a:pt x="22412" y="1081"/>
                </a:cubicBezTo>
                <a:cubicBezTo>
                  <a:pt x="20914" y="1820"/>
                  <a:pt x="19766" y="3162"/>
                  <a:pt x="18229" y="3863"/>
                </a:cubicBezTo>
                <a:cubicBezTo>
                  <a:pt x="17446" y="4210"/>
                  <a:pt x="16632" y="4361"/>
                  <a:pt x="15808" y="4361"/>
                </a:cubicBezTo>
                <a:cubicBezTo>
                  <a:pt x="13402" y="4361"/>
                  <a:pt x="10915" y="3070"/>
                  <a:pt x="8872" y="1606"/>
                </a:cubicBezTo>
                <a:cubicBezTo>
                  <a:pt x="7860" y="906"/>
                  <a:pt x="6809" y="108"/>
                  <a:pt x="5584" y="11"/>
                </a:cubicBezTo>
                <a:cubicBezTo>
                  <a:pt x="5514" y="4"/>
                  <a:pt x="5444" y="1"/>
                  <a:pt x="5374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9" name="Google Shape;289;p32"/>
          <p:cNvSpPr/>
          <p:nvPr/>
        </p:nvSpPr>
        <p:spPr>
          <a:xfrm rot="6987318">
            <a:off x="-859207" y="4881007"/>
            <a:ext cx="2670308" cy="2610063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0" name="Google Shape;290;p32"/>
          <p:cNvSpPr/>
          <p:nvPr/>
        </p:nvSpPr>
        <p:spPr>
          <a:xfrm rot="-5400000">
            <a:off x="568923" y="3849224"/>
            <a:ext cx="2392187" cy="3703565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1" name="Google Shape;291;p32"/>
          <p:cNvSpPr/>
          <p:nvPr/>
        </p:nvSpPr>
        <p:spPr>
          <a:xfrm rot="-5400000" flipH="1">
            <a:off x="9242645" y="-1144246"/>
            <a:ext cx="2218307" cy="408193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2" name="Google Shape;292;p32"/>
          <p:cNvSpPr/>
          <p:nvPr/>
        </p:nvSpPr>
        <p:spPr>
          <a:xfrm rot="1799966">
            <a:off x="8908078" y="5204387"/>
            <a:ext cx="3419969" cy="2841899"/>
          </a:xfrm>
          <a:custGeom>
            <a:avLst/>
            <a:gdLst/>
            <a:ahLst/>
            <a:cxnLst/>
            <a:rect l="l" t="t" r="r" b="b"/>
            <a:pathLst>
              <a:path w="27102" h="22521" extrusionOk="0">
                <a:moveTo>
                  <a:pt x="14960" y="1"/>
                </a:moveTo>
                <a:cubicBezTo>
                  <a:pt x="14779" y="1"/>
                  <a:pt x="14597" y="28"/>
                  <a:pt x="14417" y="87"/>
                </a:cubicBezTo>
                <a:cubicBezTo>
                  <a:pt x="13424" y="418"/>
                  <a:pt x="12996" y="1546"/>
                  <a:pt x="12743" y="2558"/>
                </a:cubicBezTo>
                <a:cubicBezTo>
                  <a:pt x="12413" y="3978"/>
                  <a:pt x="12277" y="5456"/>
                  <a:pt x="11790" y="6838"/>
                </a:cubicBezTo>
                <a:cubicBezTo>
                  <a:pt x="11304" y="8200"/>
                  <a:pt x="10389" y="9523"/>
                  <a:pt x="9047" y="10067"/>
                </a:cubicBezTo>
                <a:cubicBezTo>
                  <a:pt x="7607" y="10612"/>
                  <a:pt x="5954" y="10203"/>
                  <a:pt x="4475" y="10612"/>
                </a:cubicBezTo>
                <a:cubicBezTo>
                  <a:pt x="3133" y="11001"/>
                  <a:pt x="2063" y="12013"/>
                  <a:pt x="1596" y="13336"/>
                </a:cubicBezTo>
                <a:cubicBezTo>
                  <a:pt x="0" y="18102"/>
                  <a:pt x="7063" y="20554"/>
                  <a:pt x="10448" y="21643"/>
                </a:cubicBezTo>
                <a:cubicBezTo>
                  <a:pt x="12165" y="22194"/>
                  <a:pt x="13986" y="22520"/>
                  <a:pt x="15795" y="22520"/>
                </a:cubicBezTo>
                <a:cubicBezTo>
                  <a:pt x="17306" y="22520"/>
                  <a:pt x="18808" y="22293"/>
                  <a:pt x="20234" y="21779"/>
                </a:cubicBezTo>
                <a:cubicBezTo>
                  <a:pt x="23346" y="20651"/>
                  <a:pt x="26012" y="18024"/>
                  <a:pt x="26654" y="14736"/>
                </a:cubicBezTo>
                <a:cubicBezTo>
                  <a:pt x="27101" y="12558"/>
                  <a:pt x="26615" y="10281"/>
                  <a:pt x="25837" y="8180"/>
                </a:cubicBezTo>
                <a:cubicBezTo>
                  <a:pt x="25331" y="6838"/>
                  <a:pt x="24630" y="5476"/>
                  <a:pt x="23405" y="4756"/>
                </a:cubicBezTo>
                <a:cubicBezTo>
                  <a:pt x="22082" y="3958"/>
                  <a:pt x="20370" y="4056"/>
                  <a:pt x="19086" y="3200"/>
                </a:cubicBezTo>
                <a:cubicBezTo>
                  <a:pt x="18269" y="2655"/>
                  <a:pt x="17743" y="1760"/>
                  <a:pt x="17043" y="1060"/>
                </a:cubicBezTo>
                <a:cubicBezTo>
                  <a:pt x="16491" y="492"/>
                  <a:pt x="15735" y="1"/>
                  <a:pt x="14960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3" name="Google Shape;293;p32"/>
          <p:cNvSpPr/>
          <p:nvPr/>
        </p:nvSpPr>
        <p:spPr>
          <a:xfrm rot="10800000">
            <a:off x="9608911" y="3279056"/>
            <a:ext cx="3298723" cy="3663144"/>
          </a:xfrm>
          <a:custGeom>
            <a:avLst/>
            <a:gdLst/>
            <a:ahLst/>
            <a:cxnLst/>
            <a:rect l="l" t="t" r="r" b="b"/>
            <a:pathLst>
              <a:path w="44203" h="37246" extrusionOk="0">
                <a:moveTo>
                  <a:pt x="118" y="1"/>
                </a:moveTo>
                <a:cubicBezTo>
                  <a:pt x="351" y="5195"/>
                  <a:pt x="157" y="10098"/>
                  <a:pt x="40" y="15292"/>
                </a:cubicBezTo>
                <a:cubicBezTo>
                  <a:pt x="1" y="16771"/>
                  <a:pt x="818" y="18113"/>
                  <a:pt x="1071" y="19592"/>
                </a:cubicBezTo>
                <a:cubicBezTo>
                  <a:pt x="1304" y="21032"/>
                  <a:pt x="1966" y="22394"/>
                  <a:pt x="2958" y="23464"/>
                </a:cubicBezTo>
                <a:cubicBezTo>
                  <a:pt x="4028" y="24592"/>
                  <a:pt x="5429" y="25370"/>
                  <a:pt x="6635" y="26343"/>
                </a:cubicBezTo>
                <a:cubicBezTo>
                  <a:pt x="8347" y="27705"/>
                  <a:pt x="9689" y="29456"/>
                  <a:pt x="10584" y="31440"/>
                </a:cubicBezTo>
                <a:cubicBezTo>
                  <a:pt x="11265" y="32997"/>
                  <a:pt x="11713" y="34709"/>
                  <a:pt x="12900" y="35915"/>
                </a:cubicBezTo>
                <a:cubicBezTo>
                  <a:pt x="13823" y="36829"/>
                  <a:pt x="15078" y="37245"/>
                  <a:pt x="16369" y="37245"/>
                </a:cubicBezTo>
                <a:cubicBezTo>
                  <a:pt x="17824" y="37245"/>
                  <a:pt x="19324" y="36717"/>
                  <a:pt x="20448" y="35779"/>
                </a:cubicBezTo>
                <a:cubicBezTo>
                  <a:pt x="23658" y="33074"/>
                  <a:pt x="24320" y="27822"/>
                  <a:pt x="28074" y="25934"/>
                </a:cubicBezTo>
                <a:cubicBezTo>
                  <a:pt x="28853" y="25565"/>
                  <a:pt x="29689" y="25312"/>
                  <a:pt x="30545" y="25176"/>
                </a:cubicBezTo>
                <a:cubicBezTo>
                  <a:pt x="32549" y="24767"/>
                  <a:pt x="34592" y="24573"/>
                  <a:pt x="36576" y="24086"/>
                </a:cubicBezTo>
                <a:cubicBezTo>
                  <a:pt x="41012" y="22958"/>
                  <a:pt x="44203" y="19787"/>
                  <a:pt x="43074" y="14923"/>
                </a:cubicBezTo>
                <a:cubicBezTo>
                  <a:pt x="42549" y="12588"/>
                  <a:pt x="41109" y="10545"/>
                  <a:pt x="39358" y="8892"/>
                </a:cubicBezTo>
                <a:cubicBezTo>
                  <a:pt x="38366" y="7958"/>
                  <a:pt x="37179" y="6946"/>
                  <a:pt x="37140" y="5565"/>
                </a:cubicBezTo>
                <a:cubicBezTo>
                  <a:pt x="37102" y="4728"/>
                  <a:pt x="37530" y="3950"/>
                  <a:pt x="37841" y="3172"/>
                </a:cubicBezTo>
                <a:cubicBezTo>
                  <a:pt x="38308" y="2005"/>
                  <a:pt x="38172" y="1071"/>
                  <a:pt x="37588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4" name="Google Shape;294;p32"/>
          <p:cNvGrpSpPr/>
          <p:nvPr/>
        </p:nvGrpSpPr>
        <p:grpSpPr>
          <a:xfrm>
            <a:off x="10569901" y="4477333"/>
            <a:ext cx="1373336" cy="2453537"/>
            <a:chOff x="4122901" y="2772174"/>
            <a:chExt cx="1030002" cy="1840153"/>
          </a:xfrm>
        </p:grpSpPr>
        <p:sp>
          <p:nvSpPr>
            <p:cNvPr id="295" name="Google Shape;295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122901" y="2772174"/>
              <a:ext cx="1030002" cy="1840153"/>
            </a:xfrm>
            <a:custGeom>
              <a:avLst/>
              <a:gdLst/>
              <a:ahLst/>
              <a:cxnLst/>
              <a:rect l="l" t="t" r="r" b="b"/>
              <a:pathLst>
                <a:path w="112323" h="200671" extrusionOk="0">
                  <a:moveTo>
                    <a:pt x="61489" y="164710"/>
                  </a:moveTo>
                  <a:lnTo>
                    <a:pt x="61489" y="164266"/>
                  </a:lnTo>
                  <a:cubicBezTo>
                    <a:pt x="61711" y="157606"/>
                    <a:pt x="61933" y="151169"/>
                    <a:pt x="61711" y="144732"/>
                  </a:cubicBezTo>
                  <a:cubicBezTo>
                    <a:pt x="93676" y="140514"/>
                    <a:pt x="105441" y="100335"/>
                    <a:pt x="105441" y="100335"/>
                  </a:cubicBezTo>
                  <a:cubicBezTo>
                    <a:pt x="76805" y="116984"/>
                    <a:pt x="65262" y="134076"/>
                    <a:pt x="61489" y="141402"/>
                  </a:cubicBezTo>
                  <a:cubicBezTo>
                    <a:pt x="61267" y="136518"/>
                    <a:pt x="61045" y="131857"/>
                    <a:pt x="60601" y="127195"/>
                  </a:cubicBezTo>
                  <a:cubicBezTo>
                    <a:pt x="60601" y="125197"/>
                    <a:pt x="60379" y="123199"/>
                    <a:pt x="60157" y="121202"/>
                  </a:cubicBezTo>
                  <a:cubicBezTo>
                    <a:pt x="88570" y="115652"/>
                    <a:pt x="96562" y="78581"/>
                    <a:pt x="96562" y="78581"/>
                  </a:cubicBezTo>
                  <a:cubicBezTo>
                    <a:pt x="71256" y="95674"/>
                    <a:pt x="62377" y="112322"/>
                    <a:pt x="59713" y="118538"/>
                  </a:cubicBezTo>
                  <a:cubicBezTo>
                    <a:pt x="59269" y="115430"/>
                    <a:pt x="58825" y="112100"/>
                    <a:pt x="58381" y="108771"/>
                  </a:cubicBezTo>
                  <a:lnTo>
                    <a:pt x="57049" y="101223"/>
                  </a:lnTo>
                  <a:cubicBezTo>
                    <a:pt x="81023" y="94564"/>
                    <a:pt x="85685" y="62377"/>
                    <a:pt x="85685" y="62377"/>
                  </a:cubicBezTo>
                  <a:cubicBezTo>
                    <a:pt x="65040" y="78581"/>
                    <a:pt x="58381" y="93454"/>
                    <a:pt x="56605" y="99003"/>
                  </a:cubicBezTo>
                  <a:cubicBezTo>
                    <a:pt x="56383" y="97672"/>
                    <a:pt x="56161" y="96562"/>
                    <a:pt x="55939" y="95230"/>
                  </a:cubicBezTo>
                  <a:lnTo>
                    <a:pt x="54829" y="90790"/>
                  </a:lnTo>
                  <a:cubicBezTo>
                    <a:pt x="54163" y="87682"/>
                    <a:pt x="53275" y="84353"/>
                    <a:pt x="52387" y="81245"/>
                  </a:cubicBezTo>
                  <a:cubicBezTo>
                    <a:pt x="73920" y="75474"/>
                    <a:pt x="78359" y="47282"/>
                    <a:pt x="78359" y="47282"/>
                  </a:cubicBezTo>
                  <a:cubicBezTo>
                    <a:pt x="59047" y="62599"/>
                    <a:pt x="53497" y="76139"/>
                    <a:pt x="51943" y="80579"/>
                  </a:cubicBezTo>
                  <a:cubicBezTo>
                    <a:pt x="50612" y="75474"/>
                    <a:pt x="48836" y="70812"/>
                    <a:pt x="47060" y="65928"/>
                  </a:cubicBezTo>
                  <a:cubicBezTo>
                    <a:pt x="64818" y="55939"/>
                    <a:pt x="63930" y="30855"/>
                    <a:pt x="63930" y="30855"/>
                  </a:cubicBezTo>
                  <a:cubicBezTo>
                    <a:pt x="48170" y="50390"/>
                    <a:pt x="47282" y="63931"/>
                    <a:pt x="47282" y="65484"/>
                  </a:cubicBezTo>
                  <a:lnTo>
                    <a:pt x="45284" y="61045"/>
                  </a:lnTo>
                  <a:lnTo>
                    <a:pt x="45284" y="61045"/>
                  </a:lnTo>
                  <a:cubicBezTo>
                    <a:pt x="45284" y="61045"/>
                    <a:pt x="52165" y="22864"/>
                    <a:pt x="27526" y="0"/>
                  </a:cubicBezTo>
                  <a:cubicBezTo>
                    <a:pt x="27526" y="0"/>
                    <a:pt x="16205" y="22198"/>
                    <a:pt x="45062" y="60379"/>
                  </a:cubicBezTo>
                  <a:cubicBezTo>
                    <a:pt x="45506" y="61933"/>
                    <a:pt x="45950" y="63487"/>
                    <a:pt x="46394" y="64818"/>
                  </a:cubicBezTo>
                  <a:cubicBezTo>
                    <a:pt x="44396" y="62155"/>
                    <a:pt x="35295" y="52831"/>
                    <a:pt x="13763" y="45728"/>
                  </a:cubicBezTo>
                  <a:cubicBezTo>
                    <a:pt x="13763" y="45728"/>
                    <a:pt x="26860" y="67038"/>
                    <a:pt x="46616" y="65706"/>
                  </a:cubicBezTo>
                  <a:cubicBezTo>
                    <a:pt x="48392" y="70812"/>
                    <a:pt x="49946" y="76139"/>
                    <a:pt x="51278" y="81245"/>
                  </a:cubicBezTo>
                  <a:cubicBezTo>
                    <a:pt x="49724" y="79469"/>
                    <a:pt x="38625" y="68814"/>
                    <a:pt x="11543" y="64152"/>
                  </a:cubicBezTo>
                  <a:cubicBezTo>
                    <a:pt x="11543" y="64152"/>
                    <a:pt x="29301" y="87239"/>
                    <a:pt x="51500" y="81689"/>
                  </a:cubicBezTo>
                  <a:cubicBezTo>
                    <a:pt x="52165" y="84797"/>
                    <a:pt x="53053" y="87904"/>
                    <a:pt x="53497" y="91234"/>
                  </a:cubicBezTo>
                  <a:lnTo>
                    <a:pt x="54385" y="95674"/>
                  </a:lnTo>
                  <a:cubicBezTo>
                    <a:pt x="54829" y="97228"/>
                    <a:pt x="55051" y="98560"/>
                    <a:pt x="55273" y="100113"/>
                  </a:cubicBezTo>
                  <a:lnTo>
                    <a:pt x="55273" y="100557"/>
                  </a:lnTo>
                  <a:cubicBezTo>
                    <a:pt x="52165" y="97228"/>
                    <a:pt x="39957" y="85685"/>
                    <a:pt x="11987" y="79913"/>
                  </a:cubicBezTo>
                  <a:cubicBezTo>
                    <a:pt x="11987" y="79913"/>
                    <a:pt x="30633" y="106995"/>
                    <a:pt x="55495" y="101445"/>
                  </a:cubicBezTo>
                  <a:lnTo>
                    <a:pt x="56605" y="109215"/>
                  </a:lnTo>
                  <a:cubicBezTo>
                    <a:pt x="56827" y="112322"/>
                    <a:pt x="57271" y="115430"/>
                    <a:pt x="57493" y="118538"/>
                  </a:cubicBezTo>
                  <a:cubicBezTo>
                    <a:pt x="52831" y="114320"/>
                    <a:pt x="37515" y="102777"/>
                    <a:pt x="6215" y="98560"/>
                  </a:cubicBezTo>
                  <a:cubicBezTo>
                    <a:pt x="6215" y="98560"/>
                    <a:pt x="29745" y="128083"/>
                    <a:pt x="57715" y="120536"/>
                  </a:cubicBezTo>
                  <a:cubicBezTo>
                    <a:pt x="57937" y="122755"/>
                    <a:pt x="57937" y="125197"/>
                    <a:pt x="58159" y="127417"/>
                  </a:cubicBezTo>
                  <a:cubicBezTo>
                    <a:pt x="58381" y="132745"/>
                    <a:pt x="58381" y="137850"/>
                    <a:pt x="58381" y="143178"/>
                  </a:cubicBezTo>
                  <a:cubicBezTo>
                    <a:pt x="53497" y="138294"/>
                    <a:pt x="37293" y="124531"/>
                    <a:pt x="2442" y="117872"/>
                  </a:cubicBezTo>
                  <a:cubicBezTo>
                    <a:pt x="2442" y="117872"/>
                    <a:pt x="26860" y="152057"/>
                    <a:pt x="58381" y="145176"/>
                  </a:cubicBezTo>
                  <a:cubicBezTo>
                    <a:pt x="58381" y="151391"/>
                    <a:pt x="58159" y="157606"/>
                    <a:pt x="57493" y="163822"/>
                  </a:cubicBezTo>
                  <a:lnTo>
                    <a:pt x="57271" y="166264"/>
                  </a:lnTo>
                  <a:cubicBezTo>
                    <a:pt x="51943" y="160714"/>
                    <a:pt x="35295" y="146507"/>
                    <a:pt x="0" y="138960"/>
                  </a:cubicBezTo>
                  <a:cubicBezTo>
                    <a:pt x="0" y="138960"/>
                    <a:pt x="24418" y="174477"/>
                    <a:pt x="57049" y="168706"/>
                  </a:cubicBezTo>
                  <a:lnTo>
                    <a:pt x="56605" y="172923"/>
                  </a:lnTo>
                  <a:cubicBezTo>
                    <a:pt x="56161" y="176031"/>
                    <a:pt x="55717" y="178917"/>
                    <a:pt x="55273" y="182024"/>
                  </a:cubicBezTo>
                  <a:cubicBezTo>
                    <a:pt x="54829" y="184910"/>
                    <a:pt x="54385" y="188018"/>
                    <a:pt x="53719" y="190904"/>
                  </a:cubicBezTo>
                  <a:lnTo>
                    <a:pt x="52831" y="195343"/>
                  </a:lnTo>
                  <a:lnTo>
                    <a:pt x="52387" y="197563"/>
                  </a:lnTo>
                  <a:lnTo>
                    <a:pt x="52165" y="198673"/>
                  </a:lnTo>
                  <a:cubicBezTo>
                    <a:pt x="51943" y="199339"/>
                    <a:pt x="51943" y="200005"/>
                    <a:pt x="51943" y="200671"/>
                  </a:cubicBezTo>
                  <a:lnTo>
                    <a:pt x="57271" y="200005"/>
                  </a:lnTo>
                  <a:cubicBezTo>
                    <a:pt x="57271" y="200005"/>
                    <a:pt x="57493" y="200005"/>
                    <a:pt x="57493" y="199783"/>
                  </a:cubicBezTo>
                  <a:lnTo>
                    <a:pt x="57715" y="198673"/>
                  </a:lnTo>
                  <a:lnTo>
                    <a:pt x="57937" y="196453"/>
                  </a:lnTo>
                  <a:lnTo>
                    <a:pt x="58825" y="191792"/>
                  </a:lnTo>
                  <a:cubicBezTo>
                    <a:pt x="59269" y="188684"/>
                    <a:pt x="59713" y="185798"/>
                    <a:pt x="59935" y="182690"/>
                  </a:cubicBezTo>
                  <a:cubicBezTo>
                    <a:pt x="60379" y="179583"/>
                    <a:pt x="60601" y="176475"/>
                    <a:pt x="60823" y="173367"/>
                  </a:cubicBezTo>
                  <a:lnTo>
                    <a:pt x="61267" y="168484"/>
                  </a:lnTo>
                  <a:cubicBezTo>
                    <a:pt x="94564" y="168484"/>
                    <a:pt x="112322" y="128971"/>
                    <a:pt x="112322" y="128971"/>
                  </a:cubicBezTo>
                  <a:cubicBezTo>
                    <a:pt x="80801" y="141846"/>
                    <a:pt x="66594" y="157828"/>
                    <a:pt x="61489" y="164710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7" name="Google Shape;297;p32"/>
          <p:cNvGrpSpPr/>
          <p:nvPr/>
        </p:nvGrpSpPr>
        <p:grpSpPr>
          <a:xfrm>
            <a:off x="-167804" y="-368330"/>
            <a:ext cx="1618192" cy="1737481"/>
            <a:chOff x="1000697" y="1526227"/>
            <a:chExt cx="1213644" cy="1303111"/>
          </a:xfrm>
        </p:grpSpPr>
        <p:sp>
          <p:nvSpPr>
            <p:cNvPr id="298" name="Google Shape;298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solidFill>
              <a:schemeClr val="accent3"/>
            </a:solidFill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2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1000697" y="1526227"/>
              <a:ext cx="1213644" cy="1303111"/>
            </a:xfrm>
            <a:custGeom>
              <a:avLst/>
              <a:gdLst/>
              <a:ahLst/>
              <a:cxnLst/>
              <a:rect l="l" t="t" r="r" b="b"/>
              <a:pathLst>
                <a:path w="65941" h="70802" extrusionOk="0">
                  <a:moveTo>
                    <a:pt x="64884" y="46497"/>
                  </a:moveTo>
                  <a:cubicBezTo>
                    <a:pt x="65940" y="39628"/>
                    <a:pt x="64778" y="32654"/>
                    <a:pt x="61608" y="26419"/>
                  </a:cubicBezTo>
                  <a:cubicBezTo>
                    <a:pt x="58332" y="20395"/>
                    <a:pt x="54316" y="14689"/>
                    <a:pt x="49561" y="9722"/>
                  </a:cubicBezTo>
                  <a:cubicBezTo>
                    <a:pt x="46179" y="6024"/>
                    <a:pt x="42375" y="2220"/>
                    <a:pt x="37514" y="952"/>
                  </a:cubicBezTo>
                  <a:cubicBezTo>
                    <a:pt x="33604" y="1"/>
                    <a:pt x="29589" y="635"/>
                    <a:pt x="26313" y="2854"/>
                  </a:cubicBezTo>
                  <a:cubicBezTo>
                    <a:pt x="22192" y="5707"/>
                    <a:pt x="20818" y="10039"/>
                    <a:pt x="19761" y="14689"/>
                  </a:cubicBezTo>
                  <a:cubicBezTo>
                    <a:pt x="15640" y="14372"/>
                    <a:pt x="11413" y="14161"/>
                    <a:pt x="7609" y="15429"/>
                  </a:cubicBezTo>
                  <a:cubicBezTo>
                    <a:pt x="3699" y="16803"/>
                    <a:pt x="212" y="20184"/>
                    <a:pt x="106" y="24305"/>
                  </a:cubicBezTo>
                  <a:cubicBezTo>
                    <a:pt x="0" y="28638"/>
                    <a:pt x="3488" y="32020"/>
                    <a:pt x="5390" y="35929"/>
                  </a:cubicBezTo>
                  <a:cubicBezTo>
                    <a:pt x="7397" y="39734"/>
                    <a:pt x="7926" y="44172"/>
                    <a:pt x="11413" y="46497"/>
                  </a:cubicBezTo>
                  <a:cubicBezTo>
                    <a:pt x="14055" y="48293"/>
                    <a:pt x="17542" y="47976"/>
                    <a:pt x="20607" y="49139"/>
                  </a:cubicBezTo>
                  <a:cubicBezTo>
                    <a:pt x="23671" y="50195"/>
                    <a:pt x="26313" y="52837"/>
                    <a:pt x="29166" y="54634"/>
                  </a:cubicBezTo>
                  <a:cubicBezTo>
                    <a:pt x="33921" y="57698"/>
                    <a:pt x="39733" y="58649"/>
                    <a:pt x="45334" y="59072"/>
                  </a:cubicBezTo>
                  <a:cubicBezTo>
                    <a:pt x="48610" y="59283"/>
                    <a:pt x="52203" y="59389"/>
                    <a:pt x="55056" y="61185"/>
                  </a:cubicBezTo>
                  <a:cubicBezTo>
                    <a:pt x="58438" y="63299"/>
                    <a:pt x="60128" y="67103"/>
                    <a:pt x="61608" y="70802"/>
                  </a:cubicBezTo>
                  <a:cubicBezTo>
                    <a:pt x="59811" y="66997"/>
                    <a:pt x="60234" y="62559"/>
                    <a:pt x="61396" y="58543"/>
                  </a:cubicBezTo>
                  <a:cubicBezTo>
                    <a:pt x="62453" y="54422"/>
                    <a:pt x="64144" y="50618"/>
                    <a:pt x="64884" y="46497"/>
                  </a:cubicBezTo>
                  <a:close/>
                  <a:moveTo>
                    <a:pt x="9511" y="26207"/>
                  </a:moveTo>
                  <a:cubicBezTo>
                    <a:pt x="8771" y="26419"/>
                    <a:pt x="8031" y="26525"/>
                    <a:pt x="7397" y="26525"/>
                  </a:cubicBezTo>
                  <a:cubicBezTo>
                    <a:pt x="6552" y="26525"/>
                    <a:pt x="5918" y="25996"/>
                    <a:pt x="5707" y="25256"/>
                  </a:cubicBezTo>
                  <a:cubicBezTo>
                    <a:pt x="5495" y="24200"/>
                    <a:pt x="6446" y="23354"/>
                    <a:pt x="7292" y="22932"/>
                  </a:cubicBezTo>
                  <a:cubicBezTo>
                    <a:pt x="8983" y="21875"/>
                    <a:pt x="13315" y="19550"/>
                    <a:pt x="14689" y="22086"/>
                  </a:cubicBezTo>
                  <a:cubicBezTo>
                    <a:pt x="16063" y="24728"/>
                    <a:pt x="11096" y="25679"/>
                    <a:pt x="9511" y="26207"/>
                  </a:cubicBezTo>
                  <a:close/>
                  <a:moveTo>
                    <a:pt x="24305" y="32337"/>
                  </a:moveTo>
                  <a:cubicBezTo>
                    <a:pt x="23460" y="35612"/>
                    <a:pt x="21663" y="38677"/>
                    <a:pt x="19233" y="41213"/>
                  </a:cubicBezTo>
                  <a:cubicBezTo>
                    <a:pt x="18810" y="41741"/>
                    <a:pt x="18176" y="42058"/>
                    <a:pt x="17436" y="42164"/>
                  </a:cubicBezTo>
                  <a:cubicBezTo>
                    <a:pt x="16168" y="42270"/>
                    <a:pt x="15323" y="41002"/>
                    <a:pt x="14900" y="39839"/>
                  </a:cubicBezTo>
                  <a:cubicBezTo>
                    <a:pt x="13738" y="36352"/>
                    <a:pt x="14055" y="32548"/>
                    <a:pt x="15746" y="29378"/>
                  </a:cubicBezTo>
                  <a:cubicBezTo>
                    <a:pt x="16697" y="27370"/>
                    <a:pt x="19973" y="22826"/>
                    <a:pt x="22720" y="24094"/>
                  </a:cubicBezTo>
                  <a:cubicBezTo>
                    <a:pt x="25468" y="25256"/>
                    <a:pt x="24834" y="30012"/>
                    <a:pt x="24305" y="32337"/>
                  </a:cubicBezTo>
                  <a:close/>
                  <a:moveTo>
                    <a:pt x="33499" y="48822"/>
                  </a:moveTo>
                  <a:cubicBezTo>
                    <a:pt x="32865" y="50090"/>
                    <a:pt x="31808" y="51358"/>
                    <a:pt x="30434" y="51252"/>
                  </a:cubicBezTo>
                  <a:cubicBezTo>
                    <a:pt x="29272" y="51041"/>
                    <a:pt x="28426" y="49984"/>
                    <a:pt x="28426" y="48822"/>
                  </a:cubicBezTo>
                  <a:cubicBezTo>
                    <a:pt x="28532" y="47659"/>
                    <a:pt x="28955" y="46497"/>
                    <a:pt x="29589" y="45546"/>
                  </a:cubicBezTo>
                  <a:cubicBezTo>
                    <a:pt x="30329" y="44595"/>
                    <a:pt x="30963" y="43644"/>
                    <a:pt x="31491" y="42587"/>
                  </a:cubicBezTo>
                  <a:cubicBezTo>
                    <a:pt x="32019" y="41107"/>
                    <a:pt x="32231" y="39417"/>
                    <a:pt x="32019" y="37832"/>
                  </a:cubicBezTo>
                  <a:cubicBezTo>
                    <a:pt x="31914" y="36035"/>
                    <a:pt x="31385" y="31702"/>
                    <a:pt x="33499" y="30646"/>
                  </a:cubicBezTo>
                  <a:cubicBezTo>
                    <a:pt x="35612" y="29589"/>
                    <a:pt x="36352" y="32548"/>
                    <a:pt x="36563" y="34027"/>
                  </a:cubicBezTo>
                  <a:cubicBezTo>
                    <a:pt x="36986" y="39205"/>
                    <a:pt x="35929" y="44278"/>
                    <a:pt x="33499" y="48822"/>
                  </a:cubicBezTo>
                  <a:close/>
                  <a:moveTo>
                    <a:pt x="39522" y="11730"/>
                  </a:moveTo>
                  <a:cubicBezTo>
                    <a:pt x="41424" y="11096"/>
                    <a:pt x="43432" y="10885"/>
                    <a:pt x="45334" y="11413"/>
                  </a:cubicBezTo>
                  <a:cubicBezTo>
                    <a:pt x="46919" y="11836"/>
                    <a:pt x="47870" y="12787"/>
                    <a:pt x="46813" y="14372"/>
                  </a:cubicBezTo>
                  <a:cubicBezTo>
                    <a:pt x="45228" y="16591"/>
                    <a:pt x="40684" y="15957"/>
                    <a:pt x="38465" y="15852"/>
                  </a:cubicBezTo>
                  <a:cubicBezTo>
                    <a:pt x="34661" y="15640"/>
                    <a:pt x="37620" y="12364"/>
                    <a:pt x="39522" y="11730"/>
                  </a:cubicBezTo>
                  <a:close/>
                  <a:moveTo>
                    <a:pt x="47448" y="46919"/>
                  </a:moveTo>
                  <a:cubicBezTo>
                    <a:pt x="47025" y="48610"/>
                    <a:pt x="46285" y="50090"/>
                    <a:pt x="45334" y="51463"/>
                  </a:cubicBezTo>
                  <a:cubicBezTo>
                    <a:pt x="44911" y="52097"/>
                    <a:pt x="44383" y="52626"/>
                    <a:pt x="43855" y="53048"/>
                  </a:cubicBezTo>
                  <a:cubicBezTo>
                    <a:pt x="43221" y="53471"/>
                    <a:pt x="42375" y="53471"/>
                    <a:pt x="41741" y="53154"/>
                  </a:cubicBezTo>
                  <a:cubicBezTo>
                    <a:pt x="40896" y="52520"/>
                    <a:pt x="40684" y="51463"/>
                    <a:pt x="41107" y="50512"/>
                  </a:cubicBezTo>
                  <a:cubicBezTo>
                    <a:pt x="41424" y="49561"/>
                    <a:pt x="41953" y="48822"/>
                    <a:pt x="42692" y="48082"/>
                  </a:cubicBezTo>
                  <a:cubicBezTo>
                    <a:pt x="43643" y="46708"/>
                    <a:pt x="44383" y="45123"/>
                    <a:pt x="44911" y="43538"/>
                  </a:cubicBezTo>
                  <a:cubicBezTo>
                    <a:pt x="45123" y="42693"/>
                    <a:pt x="45757" y="39628"/>
                    <a:pt x="46919" y="41953"/>
                  </a:cubicBezTo>
                  <a:cubicBezTo>
                    <a:pt x="47659" y="43432"/>
                    <a:pt x="47870" y="45229"/>
                    <a:pt x="47448" y="46919"/>
                  </a:cubicBezTo>
                  <a:close/>
                  <a:moveTo>
                    <a:pt x="45862" y="26842"/>
                  </a:moveTo>
                  <a:cubicBezTo>
                    <a:pt x="45228" y="26842"/>
                    <a:pt x="44700" y="26630"/>
                    <a:pt x="44172" y="26419"/>
                  </a:cubicBezTo>
                  <a:cubicBezTo>
                    <a:pt x="43643" y="26102"/>
                    <a:pt x="43221" y="25573"/>
                    <a:pt x="43221" y="24939"/>
                  </a:cubicBezTo>
                  <a:cubicBezTo>
                    <a:pt x="43221" y="24200"/>
                    <a:pt x="43960" y="23566"/>
                    <a:pt x="44700" y="23143"/>
                  </a:cubicBezTo>
                  <a:cubicBezTo>
                    <a:pt x="47765" y="21558"/>
                    <a:pt x="51357" y="21029"/>
                    <a:pt x="54739" y="21875"/>
                  </a:cubicBezTo>
                  <a:cubicBezTo>
                    <a:pt x="57275" y="22720"/>
                    <a:pt x="58438" y="26207"/>
                    <a:pt x="54950" y="26525"/>
                  </a:cubicBezTo>
                  <a:cubicBezTo>
                    <a:pt x="51991" y="26947"/>
                    <a:pt x="48927" y="27053"/>
                    <a:pt x="45862" y="26842"/>
                  </a:cubicBezTo>
                  <a:close/>
                  <a:moveTo>
                    <a:pt x="60128" y="46285"/>
                  </a:moveTo>
                  <a:cubicBezTo>
                    <a:pt x="59811" y="46814"/>
                    <a:pt x="59389" y="47448"/>
                    <a:pt x="58755" y="47553"/>
                  </a:cubicBezTo>
                  <a:cubicBezTo>
                    <a:pt x="58332" y="47448"/>
                    <a:pt x="57803" y="47236"/>
                    <a:pt x="57592" y="46814"/>
                  </a:cubicBezTo>
                  <a:lnTo>
                    <a:pt x="55901" y="45334"/>
                  </a:lnTo>
                  <a:cubicBezTo>
                    <a:pt x="54950" y="44595"/>
                    <a:pt x="54211" y="43644"/>
                    <a:pt x="53577" y="42693"/>
                  </a:cubicBezTo>
                  <a:cubicBezTo>
                    <a:pt x="52943" y="41741"/>
                    <a:pt x="52837" y="40473"/>
                    <a:pt x="53154" y="39417"/>
                  </a:cubicBezTo>
                  <a:cubicBezTo>
                    <a:pt x="54105" y="36880"/>
                    <a:pt x="58438" y="36141"/>
                    <a:pt x="60551" y="37515"/>
                  </a:cubicBezTo>
                  <a:cubicBezTo>
                    <a:pt x="63298" y="39522"/>
                    <a:pt x="61291" y="43961"/>
                    <a:pt x="60128" y="46285"/>
                  </a:cubicBez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19761761"/>
      </p:ext>
    </p:extLst>
  </p:cSld>
  <p:clrMapOvr>
    <a:masterClrMapping/>
  </p:clrMapOvr>
  <p:hf sldNum="0" hdr="0" ftr="0" dt="0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/>
          <p:nvPr/>
        </p:nvSpPr>
        <p:spPr>
          <a:xfrm rot="6979270" flipH="1">
            <a:off x="-1537300" y="2082397"/>
            <a:ext cx="4320773" cy="3436081"/>
          </a:xfrm>
          <a:custGeom>
            <a:avLst/>
            <a:gdLst/>
            <a:ahLst/>
            <a:cxnLst/>
            <a:rect l="l" t="t" r="r" b="b"/>
            <a:pathLst>
              <a:path w="40058" h="31856" extrusionOk="0">
                <a:moveTo>
                  <a:pt x="20761" y="0"/>
                </a:moveTo>
                <a:cubicBezTo>
                  <a:pt x="19768" y="0"/>
                  <a:pt x="18787" y="210"/>
                  <a:pt x="17918" y="757"/>
                </a:cubicBezTo>
                <a:cubicBezTo>
                  <a:pt x="16848" y="1419"/>
                  <a:pt x="16167" y="2683"/>
                  <a:pt x="15409" y="3656"/>
                </a:cubicBezTo>
                <a:cubicBezTo>
                  <a:pt x="13813" y="5738"/>
                  <a:pt x="12490" y="7839"/>
                  <a:pt x="9942" y="8870"/>
                </a:cubicBezTo>
                <a:cubicBezTo>
                  <a:pt x="9455" y="9084"/>
                  <a:pt x="8930" y="9240"/>
                  <a:pt x="8444" y="9395"/>
                </a:cubicBezTo>
                <a:cubicBezTo>
                  <a:pt x="5389" y="10446"/>
                  <a:pt x="2276" y="12119"/>
                  <a:pt x="895" y="15212"/>
                </a:cubicBezTo>
                <a:cubicBezTo>
                  <a:pt x="0" y="17216"/>
                  <a:pt x="370" y="19648"/>
                  <a:pt x="1557" y="21496"/>
                </a:cubicBezTo>
                <a:cubicBezTo>
                  <a:pt x="3055" y="23831"/>
                  <a:pt x="5817" y="25426"/>
                  <a:pt x="8560" y="25718"/>
                </a:cubicBezTo>
                <a:cubicBezTo>
                  <a:pt x="12296" y="26127"/>
                  <a:pt x="15953" y="26185"/>
                  <a:pt x="19416" y="27839"/>
                </a:cubicBezTo>
                <a:cubicBezTo>
                  <a:pt x="22412" y="29278"/>
                  <a:pt x="25272" y="31379"/>
                  <a:pt x="28657" y="31788"/>
                </a:cubicBezTo>
                <a:cubicBezTo>
                  <a:pt x="29021" y="31833"/>
                  <a:pt x="29386" y="31856"/>
                  <a:pt x="29752" y="31856"/>
                </a:cubicBezTo>
                <a:cubicBezTo>
                  <a:pt x="33294" y="31856"/>
                  <a:pt x="36812" y="29768"/>
                  <a:pt x="38346" y="26594"/>
                </a:cubicBezTo>
                <a:cubicBezTo>
                  <a:pt x="40058" y="23072"/>
                  <a:pt x="39144" y="18442"/>
                  <a:pt x="36186" y="15893"/>
                </a:cubicBezTo>
                <a:cubicBezTo>
                  <a:pt x="34611" y="14512"/>
                  <a:pt x="32490" y="13675"/>
                  <a:pt x="31206" y="12022"/>
                </a:cubicBezTo>
                <a:cubicBezTo>
                  <a:pt x="29902" y="10368"/>
                  <a:pt x="29319" y="7936"/>
                  <a:pt x="28541" y="5991"/>
                </a:cubicBezTo>
                <a:cubicBezTo>
                  <a:pt x="28502" y="5854"/>
                  <a:pt x="28443" y="5738"/>
                  <a:pt x="28404" y="5621"/>
                </a:cubicBezTo>
                <a:cubicBezTo>
                  <a:pt x="27607" y="3656"/>
                  <a:pt x="26206" y="2022"/>
                  <a:pt x="24416" y="913"/>
                </a:cubicBezTo>
                <a:cubicBezTo>
                  <a:pt x="24027" y="660"/>
                  <a:pt x="23599" y="485"/>
                  <a:pt x="23152" y="349"/>
                </a:cubicBezTo>
                <a:cubicBezTo>
                  <a:pt x="22384" y="139"/>
                  <a:pt x="21569" y="0"/>
                  <a:pt x="20761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3"/>
          <p:cNvSpPr/>
          <p:nvPr/>
        </p:nvSpPr>
        <p:spPr>
          <a:xfrm rot="-7799682" flipH="1">
            <a:off x="-910265" y="2778732"/>
            <a:ext cx="2032173" cy="2043439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3"/>
          <p:cNvSpPr/>
          <p:nvPr/>
        </p:nvSpPr>
        <p:spPr>
          <a:xfrm>
            <a:off x="9568000" y="2358334"/>
            <a:ext cx="2903387" cy="4481447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4" name="Google Shape;304;p33"/>
          <p:cNvSpPr/>
          <p:nvPr/>
        </p:nvSpPr>
        <p:spPr>
          <a:xfrm flipH="1">
            <a:off x="10234694" y="3689767"/>
            <a:ext cx="2024439" cy="327274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67082024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95260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 rot="-351047" flipH="1">
            <a:off x="10526360" y="2610774"/>
            <a:ext cx="2401833" cy="3792351"/>
          </a:xfrm>
          <a:custGeom>
            <a:avLst/>
            <a:gdLst/>
            <a:ahLst/>
            <a:cxnLst/>
            <a:rect l="l" t="t" r="r" b="b"/>
            <a:pathLst>
              <a:path w="22258" h="26985" extrusionOk="0">
                <a:moveTo>
                  <a:pt x="1" y="1"/>
                </a:moveTo>
                <a:lnTo>
                  <a:pt x="1" y="1"/>
                </a:lnTo>
                <a:cubicBezTo>
                  <a:pt x="98" y="487"/>
                  <a:pt x="1" y="1012"/>
                  <a:pt x="98" y="1518"/>
                </a:cubicBezTo>
                <a:lnTo>
                  <a:pt x="98" y="26985"/>
                </a:lnTo>
                <a:cubicBezTo>
                  <a:pt x="6362" y="26985"/>
                  <a:pt x="13600" y="26440"/>
                  <a:pt x="19825" y="26032"/>
                </a:cubicBezTo>
                <a:cubicBezTo>
                  <a:pt x="20642" y="25098"/>
                  <a:pt x="21459" y="24144"/>
                  <a:pt x="21848" y="23036"/>
                </a:cubicBezTo>
                <a:cubicBezTo>
                  <a:pt x="22257" y="21927"/>
                  <a:pt x="22179" y="20604"/>
                  <a:pt x="21323" y="19689"/>
                </a:cubicBezTo>
                <a:cubicBezTo>
                  <a:pt x="20312" y="18600"/>
                  <a:pt x="18522" y="18444"/>
                  <a:pt x="17063" y="17860"/>
                </a:cubicBezTo>
                <a:cubicBezTo>
                  <a:pt x="13716" y="16538"/>
                  <a:pt x="12218" y="13055"/>
                  <a:pt x="11518" y="9845"/>
                </a:cubicBezTo>
                <a:cubicBezTo>
                  <a:pt x="11090" y="7880"/>
                  <a:pt x="10681" y="5623"/>
                  <a:pt x="8814" y="4495"/>
                </a:cubicBezTo>
                <a:cubicBezTo>
                  <a:pt x="7413" y="3678"/>
                  <a:pt x="5604" y="3736"/>
                  <a:pt x="4067" y="3172"/>
                </a:cubicBezTo>
                <a:cubicBezTo>
                  <a:pt x="2394" y="2569"/>
                  <a:pt x="1148" y="1246"/>
                  <a:pt x="1" y="1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5"/>
          <p:cNvSpPr/>
          <p:nvPr/>
        </p:nvSpPr>
        <p:spPr>
          <a:xfrm flipH="1">
            <a:off x="-843497" y="3359564"/>
            <a:ext cx="2312472" cy="3604512"/>
          </a:xfrm>
          <a:custGeom>
            <a:avLst/>
            <a:gdLst/>
            <a:ahLst/>
            <a:cxnLst/>
            <a:rect l="l" t="t" r="r" b="b"/>
            <a:pathLst>
              <a:path w="37180" h="41653" extrusionOk="0">
                <a:moveTo>
                  <a:pt x="17853" y="0"/>
                </a:moveTo>
                <a:cubicBezTo>
                  <a:pt x="15902" y="0"/>
                  <a:pt x="13967" y="603"/>
                  <a:pt x="12627" y="1984"/>
                </a:cubicBezTo>
                <a:cubicBezTo>
                  <a:pt x="11421" y="3210"/>
                  <a:pt x="10837" y="4902"/>
                  <a:pt x="10059" y="6420"/>
                </a:cubicBezTo>
                <a:cubicBezTo>
                  <a:pt x="9456" y="7587"/>
                  <a:pt x="8755" y="8696"/>
                  <a:pt x="7938" y="9727"/>
                </a:cubicBezTo>
                <a:cubicBezTo>
                  <a:pt x="4962" y="13443"/>
                  <a:pt x="1" y="16283"/>
                  <a:pt x="20" y="21575"/>
                </a:cubicBezTo>
                <a:cubicBezTo>
                  <a:pt x="1" y="23715"/>
                  <a:pt x="993" y="25719"/>
                  <a:pt x="2705" y="27003"/>
                </a:cubicBezTo>
                <a:cubicBezTo>
                  <a:pt x="4300" y="28190"/>
                  <a:pt x="6752" y="27762"/>
                  <a:pt x="8055" y="29435"/>
                </a:cubicBezTo>
                <a:cubicBezTo>
                  <a:pt x="8969" y="30583"/>
                  <a:pt x="8814" y="32314"/>
                  <a:pt x="8094" y="33579"/>
                </a:cubicBezTo>
                <a:cubicBezTo>
                  <a:pt x="7608" y="34415"/>
                  <a:pt x="6946" y="35116"/>
                  <a:pt x="6479" y="35952"/>
                </a:cubicBezTo>
                <a:cubicBezTo>
                  <a:pt x="5517" y="37741"/>
                  <a:pt x="5602" y="39891"/>
                  <a:pt x="6713" y="41594"/>
                </a:cubicBezTo>
                <a:lnTo>
                  <a:pt x="37082" y="41594"/>
                </a:lnTo>
                <a:cubicBezTo>
                  <a:pt x="37101" y="41205"/>
                  <a:pt x="36868" y="40466"/>
                  <a:pt x="36907" y="40057"/>
                </a:cubicBezTo>
                <a:lnTo>
                  <a:pt x="36907" y="14065"/>
                </a:lnTo>
                <a:cubicBezTo>
                  <a:pt x="36907" y="11147"/>
                  <a:pt x="37179" y="8073"/>
                  <a:pt x="36712" y="5194"/>
                </a:cubicBezTo>
                <a:cubicBezTo>
                  <a:pt x="36537" y="4105"/>
                  <a:pt x="36381" y="3404"/>
                  <a:pt x="35720" y="3287"/>
                </a:cubicBezTo>
                <a:cubicBezTo>
                  <a:pt x="35637" y="3278"/>
                  <a:pt x="35553" y="3273"/>
                  <a:pt x="35469" y="3273"/>
                </a:cubicBezTo>
                <a:cubicBezTo>
                  <a:pt x="35215" y="3273"/>
                  <a:pt x="34956" y="3317"/>
                  <a:pt x="34708" y="3404"/>
                </a:cubicBezTo>
                <a:cubicBezTo>
                  <a:pt x="33327" y="3832"/>
                  <a:pt x="31965" y="4241"/>
                  <a:pt x="30506" y="4319"/>
                </a:cubicBezTo>
                <a:cubicBezTo>
                  <a:pt x="30372" y="4326"/>
                  <a:pt x="30239" y="4330"/>
                  <a:pt x="30108" y="4330"/>
                </a:cubicBezTo>
                <a:cubicBezTo>
                  <a:pt x="26396" y="4330"/>
                  <a:pt x="23825" y="1232"/>
                  <a:pt x="20292" y="311"/>
                </a:cubicBezTo>
                <a:cubicBezTo>
                  <a:pt x="19506" y="108"/>
                  <a:pt x="18678" y="0"/>
                  <a:pt x="17853" y="0"/>
                </a:cubicBezTo>
                <a:close/>
                <a:moveTo>
                  <a:pt x="6693" y="41594"/>
                </a:moveTo>
                <a:cubicBezTo>
                  <a:pt x="6680" y="41594"/>
                  <a:pt x="6721" y="41622"/>
                  <a:pt x="6742" y="41639"/>
                </a:cubicBezTo>
                <a:lnTo>
                  <a:pt x="6742" y="41639"/>
                </a:lnTo>
                <a:cubicBezTo>
                  <a:pt x="6732" y="41624"/>
                  <a:pt x="6723" y="41609"/>
                  <a:pt x="6713" y="41594"/>
                </a:cubicBezTo>
                <a:close/>
                <a:moveTo>
                  <a:pt x="6742" y="41639"/>
                </a:moveTo>
                <a:lnTo>
                  <a:pt x="6742" y="41639"/>
                </a:lnTo>
                <a:cubicBezTo>
                  <a:pt x="6745" y="41643"/>
                  <a:pt x="6748" y="41648"/>
                  <a:pt x="6752" y="41653"/>
                </a:cubicBezTo>
                <a:cubicBezTo>
                  <a:pt x="6758" y="41653"/>
                  <a:pt x="6752" y="41647"/>
                  <a:pt x="6742" y="41639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5"/>
          <p:cNvSpPr/>
          <p:nvPr/>
        </p:nvSpPr>
        <p:spPr>
          <a:xfrm rot="10800000">
            <a:off x="10545479" y="4329736"/>
            <a:ext cx="1725287" cy="2574331"/>
          </a:xfrm>
          <a:custGeom>
            <a:avLst/>
            <a:gdLst/>
            <a:ahLst/>
            <a:cxnLst/>
            <a:rect l="l" t="t" r="r" b="b"/>
            <a:pathLst>
              <a:path w="20001" h="29845" extrusionOk="0">
                <a:moveTo>
                  <a:pt x="1" y="1"/>
                </a:moveTo>
                <a:lnTo>
                  <a:pt x="156" y="29845"/>
                </a:lnTo>
                <a:cubicBezTo>
                  <a:pt x="2374" y="29203"/>
                  <a:pt x="2685" y="25876"/>
                  <a:pt x="3075" y="24047"/>
                </a:cubicBezTo>
                <a:cubicBezTo>
                  <a:pt x="3561" y="21732"/>
                  <a:pt x="4475" y="20273"/>
                  <a:pt x="6615" y="19300"/>
                </a:cubicBezTo>
                <a:cubicBezTo>
                  <a:pt x="8736" y="18327"/>
                  <a:pt x="9689" y="18191"/>
                  <a:pt x="9572" y="15604"/>
                </a:cubicBezTo>
                <a:cubicBezTo>
                  <a:pt x="9475" y="13619"/>
                  <a:pt x="9183" y="11421"/>
                  <a:pt x="10643" y="9903"/>
                </a:cubicBezTo>
                <a:cubicBezTo>
                  <a:pt x="11946" y="8541"/>
                  <a:pt x="13989" y="7841"/>
                  <a:pt x="15565" y="6849"/>
                </a:cubicBezTo>
                <a:cubicBezTo>
                  <a:pt x="17919" y="5351"/>
                  <a:pt x="20000" y="3405"/>
                  <a:pt x="19942" y="351"/>
                </a:cubicBez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>
                  <a:alpha val="13390"/>
                </a:schemeClr>
              </a:gs>
              <a:gs pos="100000">
                <a:schemeClr val="accent1">
                  <a:alpha val="1339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35"/>
          <p:cNvSpPr/>
          <p:nvPr/>
        </p:nvSpPr>
        <p:spPr>
          <a:xfrm flipH="1">
            <a:off x="-101242" y="-80965"/>
            <a:ext cx="1000919" cy="978445"/>
          </a:xfrm>
          <a:custGeom>
            <a:avLst/>
            <a:gdLst/>
            <a:ahLst/>
            <a:cxnLst/>
            <a:rect l="l" t="t" r="r" b="b"/>
            <a:pathLst>
              <a:path w="16577" h="16203" extrusionOk="0">
                <a:moveTo>
                  <a:pt x="10250" y="1"/>
                </a:moveTo>
                <a:cubicBezTo>
                  <a:pt x="9464" y="1"/>
                  <a:pt x="8746" y="70"/>
                  <a:pt x="8172" y="249"/>
                </a:cubicBezTo>
                <a:lnTo>
                  <a:pt x="5584" y="1027"/>
                </a:lnTo>
                <a:cubicBezTo>
                  <a:pt x="4222" y="1455"/>
                  <a:pt x="2841" y="1883"/>
                  <a:pt x="1771" y="2759"/>
                </a:cubicBezTo>
                <a:cubicBezTo>
                  <a:pt x="681" y="3654"/>
                  <a:pt x="0" y="5093"/>
                  <a:pt x="487" y="6377"/>
                </a:cubicBezTo>
                <a:cubicBezTo>
                  <a:pt x="934" y="7564"/>
                  <a:pt x="2277" y="8264"/>
                  <a:pt x="3561" y="8595"/>
                </a:cubicBezTo>
                <a:cubicBezTo>
                  <a:pt x="4864" y="8906"/>
                  <a:pt x="6246" y="8965"/>
                  <a:pt x="7491" y="9432"/>
                </a:cubicBezTo>
                <a:cubicBezTo>
                  <a:pt x="8872" y="9938"/>
                  <a:pt x="10020" y="10930"/>
                  <a:pt x="10740" y="12214"/>
                </a:cubicBezTo>
                <a:cubicBezTo>
                  <a:pt x="11051" y="12836"/>
                  <a:pt x="11265" y="13498"/>
                  <a:pt x="11635" y="14081"/>
                </a:cubicBezTo>
                <a:cubicBezTo>
                  <a:pt x="12428" y="15388"/>
                  <a:pt x="14009" y="16202"/>
                  <a:pt x="15588" y="16202"/>
                </a:cubicBezTo>
                <a:cubicBezTo>
                  <a:pt x="15867" y="16202"/>
                  <a:pt x="16146" y="16177"/>
                  <a:pt x="16420" y="16124"/>
                </a:cubicBezTo>
                <a:lnTo>
                  <a:pt x="16576" y="716"/>
                </a:lnTo>
                <a:cubicBezTo>
                  <a:pt x="14973" y="503"/>
                  <a:pt x="12366" y="1"/>
                  <a:pt x="1025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35"/>
          <p:cNvSpPr/>
          <p:nvPr/>
        </p:nvSpPr>
        <p:spPr>
          <a:xfrm rot="-5400000" flipH="1">
            <a:off x="-1068258" y="3921383"/>
            <a:ext cx="2762039" cy="1298287"/>
          </a:xfrm>
          <a:custGeom>
            <a:avLst/>
            <a:gdLst/>
            <a:ahLst/>
            <a:cxnLst/>
            <a:rect l="l" t="t" r="r" b="b"/>
            <a:pathLst>
              <a:path w="28561" h="13425" extrusionOk="0">
                <a:moveTo>
                  <a:pt x="8216" y="0"/>
                </a:moveTo>
                <a:cubicBezTo>
                  <a:pt x="6271" y="0"/>
                  <a:pt x="5572" y="839"/>
                  <a:pt x="3892" y="1817"/>
                </a:cubicBezTo>
                <a:cubicBezTo>
                  <a:pt x="3055" y="2342"/>
                  <a:pt x="1012" y="2907"/>
                  <a:pt x="526" y="4521"/>
                </a:cubicBezTo>
                <a:cubicBezTo>
                  <a:pt x="1" y="5533"/>
                  <a:pt x="2083" y="6739"/>
                  <a:pt x="2880" y="7012"/>
                </a:cubicBezTo>
                <a:cubicBezTo>
                  <a:pt x="3476" y="7217"/>
                  <a:pt x="4059" y="7291"/>
                  <a:pt x="4634" y="7291"/>
                </a:cubicBezTo>
                <a:cubicBezTo>
                  <a:pt x="6103" y="7291"/>
                  <a:pt x="7529" y="6810"/>
                  <a:pt x="9039" y="6810"/>
                </a:cubicBezTo>
                <a:cubicBezTo>
                  <a:pt x="9235" y="6810"/>
                  <a:pt x="9432" y="6818"/>
                  <a:pt x="9631" y="6837"/>
                </a:cubicBezTo>
                <a:cubicBezTo>
                  <a:pt x="11129" y="6973"/>
                  <a:pt x="12744" y="7673"/>
                  <a:pt x="13541" y="8996"/>
                </a:cubicBezTo>
                <a:cubicBezTo>
                  <a:pt x="14125" y="9969"/>
                  <a:pt x="14125" y="11389"/>
                  <a:pt x="14864" y="12303"/>
                </a:cubicBezTo>
                <a:cubicBezTo>
                  <a:pt x="15468" y="13060"/>
                  <a:pt x="16157" y="13425"/>
                  <a:pt x="16851" y="13425"/>
                </a:cubicBezTo>
                <a:cubicBezTo>
                  <a:pt x="17477" y="13425"/>
                  <a:pt x="18106" y="13128"/>
                  <a:pt x="18678" y="12556"/>
                </a:cubicBezTo>
                <a:cubicBezTo>
                  <a:pt x="19611" y="11622"/>
                  <a:pt x="19261" y="10980"/>
                  <a:pt x="19728" y="9813"/>
                </a:cubicBezTo>
                <a:cubicBezTo>
                  <a:pt x="20506" y="7848"/>
                  <a:pt x="22004" y="7576"/>
                  <a:pt x="23872" y="7148"/>
                </a:cubicBezTo>
                <a:cubicBezTo>
                  <a:pt x="25039" y="6895"/>
                  <a:pt x="26109" y="6584"/>
                  <a:pt x="26926" y="5611"/>
                </a:cubicBezTo>
                <a:cubicBezTo>
                  <a:pt x="27646" y="4755"/>
                  <a:pt x="27491" y="2381"/>
                  <a:pt x="28561" y="2265"/>
                </a:cubicBezTo>
                <a:cubicBezTo>
                  <a:pt x="22880" y="1759"/>
                  <a:pt x="17160" y="1311"/>
                  <a:pt x="11538" y="377"/>
                </a:cubicBezTo>
                <a:cubicBezTo>
                  <a:pt x="10545" y="183"/>
                  <a:pt x="9553" y="66"/>
                  <a:pt x="8542" y="8"/>
                </a:cubicBezTo>
                <a:cubicBezTo>
                  <a:pt x="8429" y="3"/>
                  <a:pt x="8321" y="0"/>
                  <a:pt x="8216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8" name="Google Shape;318;p35"/>
          <p:cNvSpPr/>
          <p:nvPr/>
        </p:nvSpPr>
        <p:spPr>
          <a:xfrm>
            <a:off x="-237992" y="-80967"/>
            <a:ext cx="2022595" cy="2033808"/>
          </a:xfrm>
          <a:custGeom>
            <a:avLst/>
            <a:gdLst/>
            <a:ahLst/>
            <a:cxnLst/>
            <a:rect l="l" t="t" r="r" b="b"/>
            <a:pathLst>
              <a:path w="24712" h="24849" extrusionOk="0">
                <a:moveTo>
                  <a:pt x="21627" y="0"/>
                </a:moveTo>
                <a:cubicBezTo>
                  <a:pt x="20670" y="0"/>
                  <a:pt x="19607" y="138"/>
                  <a:pt x="18833" y="138"/>
                </a:cubicBezTo>
                <a:lnTo>
                  <a:pt x="10292" y="79"/>
                </a:lnTo>
                <a:cubicBezTo>
                  <a:pt x="9960" y="79"/>
                  <a:pt x="7060" y="102"/>
                  <a:pt x="4423" y="102"/>
                </a:cubicBezTo>
                <a:cubicBezTo>
                  <a:pt x="2116" y="102"/>
                  <a:pt x="10" y="85"/>
                  <a:pt x="0" y="21"/>
                </a:cubicBezTo>
                <a:lnTo>
                  <a:pt x="0" y="21"/>
                </a:lnTo>
                <a:cubicBezTo>
                  <a:pt x="409" y="5313"/>
                  <a:pt x="1460" y="10799"/>
                  <a:pt x="934" y="16072"/>
                </a:cubicBezTo>
                <a:cubicBezTo>
                  <a:pt x="2607" y="16363"/>
                  <a:pt x="3619" y="17998"/>
                  <a:pt x="4631" y="19359"/>
                </a:cubicBezTo>
                <a:cubicBezTo>
                  <a:pt x="6790" y="22317"/>
                  <a:pt x="10059" y="24748"/>
                  <a:pt x="13736" y="24846"/>
                </a:cubicBezTo>
                <a:cubicBezTo>
                  <a:pt x="13795" y="24847"/>
                  <a:pt x="13855" y="24848"/>
                  <a:pt x="13915" y="24848"/>
                </a:cubicBezTo>
                <a:cubicBezTo>
                  <a:pt x="17517" y="24848"/>
                  <a:pt x="21206" y="21984"/>
                  <a:pt x="21167" y="18387"/>
                </a:cubicBezTo>
                <a:cubicBezTo>
                  <a:pt x="21148" y="16052"/>
                  <a:pt x="19689" y="14009"/>
                  <a:pt x="19125" y="11752"/>
                </a:cubicBezTo>
                <a:cubicBezTo>
                  <a:pt x="18736" y="10157"/>
                  <a:pt x="18560" y="8348"/>
                  <a:pt x="19553" y="7044"/>
                </a:cubicBezTo>
                <a:cubicBezTo>
                  <a:pt x="20039" y="6383"/>
                  <a:pt x="20778" y="5955"/>
                  <a:pt x="21420" y="5430"/>
                </a:cubicBezTo>
                <a:cubicBezTo>
                  <a:pt x="22276" y="4729"/>
                  <a:pt x="22977" y="3873"/>
                  <a:pt x="23463" y="2900"/>
                </a:cubicBezTo>
                <a:cubicBezTo>
                  <a:pt x="24712" y="441"/>
                  <a:pt x="23340" y="0"/>
                  <a:pt x="21627" y="0"/>
                </a:cubicBezTo>
                <a:close/>
              </a:path>
            </a:pathLst>
          </a:custGeom>
          <a:solidFill>
            <a:srgbClr val="143326">
              <a:alpha val="133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142025701"/>
      </p:ext>
    </p:extLst>
  </p:cSld>
  <p:clrMapOvr>
    <a:masterClrMapping/>
  </p:clrMapOvr>
  <p:hf sldNum="0" hdr="0" ftr="0" dt="0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077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954388" y="3024289"/>
            <a:ext cx="5695600" cy="17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54384" y="4784533"/>
            <a:ext cx="56956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latin typeface="ABeeZee"/>
                <a:ea typeface="ABeeZee"/>
                <a:cs typeface="ABeeZee"/>
                <a:sym typeface="ABeeZ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flipH="1">
            <a:off x="954388" y="1256756"/>
            <a:ext cx="5695600" cy="20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-1090162" y="-1293869"/>
              <a:ext cx="11249466" cy="7068466"/>
              <a:chOff x="-1090162" y="-1293869"/>
              <a:chExt cx="11249466" cy="7068466"/>
            </a:xfrm>
          </p:grpSpPr>
          <p:sp>
            <p:nvSpPr>
              <p:cNvPr id="14" name="Google Shape;14;p2"/>
              <p:cNvSpPr/>
              <p:nvPr/>
            </p:nvSpPr>
            <p:spPr>
              <a:xfrm rot="-915171" flipH="1">
                <a:off x="7981979" y="-14462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-313432" y="421481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 flipH="1">
                <a:off x="445594" y="261460"/>
                <a:ext cx="6990968" cy="4603429"/>
                <a:chOff x="1492320" y="594948"/>
                <a:chExt cx="5250446" cy="3457326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6681666" y="3095841"/>
                  <a:ext cx="61100" cy="5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4" h="2087" extrusionOk="0">
                      <a:moveTo>
                        <a:pt x="936" y="0"/>
                      </a:moveTo>
                      <a:cubicBezTo>
                        <a:pt x="562" y="0"/>
                        <a:pt x="220" y="138"/>
                        <a:pt x="120" y="496"/>
                      </a:cubicBezTo>
                      <a:cubicBezTo>
                        <a:pt x="1" y="764"/>
                        <a:pt x="1" y="1062"/>
                        <a:pt x="90" y="1331"/>
                      </a:cubicBezTo>
                      <a:cubicBezTo>
                        <a:pt x="150" y="1569"/>
                        <a:pt x="328" y="1778"/>
                        <a:pt x="537" y="1897"/>
                      </a:cubicBezTo>
                      <a:cubicBezTo>
                        <a:pt x="656" y="1956"/>
                        <a:pt x="746" y="2016"/>
                        <a:pt x="865" y="2046"/>
                      </a:cubicBezTo>
                      <a:cubicBezTo>
                        <a:pt x="966" y="2073"/>
                        <a:pt x="1071" y="2087"/>
                        <a:pt x="1175" y="2087"/>
                      </a:cubicBezTo>
                      <a:cubicBezTo>
                        <a:pt x="1408" y="2087"/>
                        <a:pt x="1642" y="2020"/>
                        <a:pt x="1848" y="1897"/>
                      </a:cubicBezTo>
                      <a:cubicBezTo>
                        <a:pt x="2265" y="1539"/>
                        <a:pt x="2444" y="764"/>
                        <a:pt x="1997" y="377"/>
                      </a:cubicBezTo>
                      <a:cubicBezTo>
                        <a:pt x="1781" y="161"/>
                        <a:pt x="1339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1682258" y="709762"/>
                  <a:ext cx="85575" cy="7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3" h="2840" extrusionOk="0">
                      <a:moveTo>
                        <a:pt x="1669" y="0"/>
                      </a:moveTo>
                      <a:cubicBezTo>
                        <a:pt x="1587" y="0"/>
                        <a:pt x="1505" y="8"/>
                        <a:pt x="1430" y="22"/>
                      </a:cubicBezTo>
                      <a:cubicBezTo>
                        <a:pt x="954" y="112"/>
                        <a:pt x="566" y="380"/>
                        <a:pt x="328" y="797"/>
                      </a:cubicBezTo>
                      <a:cubicBezTo>
                        <a:pt x="0" y="1482"/>
                        <a:pt x="268" y="2525"/>
                        <a:pt x="1043" y="2764"/>
                      </a:cubicBezTo>
                      <a:cubicBezTo>
                        <a:pt x="1201" y="2815"/>
                        <a:pt x="1386" y="2840"/>
                        <a:pt x="1581" y="2840"/>
                      </a:cubicBezTo>
                      <a:cubicBezTo>
                        <a:pt x="2413" y="2840"/>
                        <a:pt x="3423" y="2381"/>
                        <a:pt x="3278" y="1512"/>
                      </a:cubicBezTo>
                      <a:cubicBezTo>
                        <a:pt x="3218" y="1095"/>
                        <a:pt x="3069" y="738"/>
                        <a:pt x="2801" y="440"/>
                      </a:cubicBezTo>
                      <a:cubicBezTo>
                        <a:pt x="2563" y="201"/>
                        <a:pt x="2235" y="52"/>
                        <a:pt x="1907" y="22"/>
                      </a:cubicBezTo>
                      <a:cubicBezTo>
                        <a:pt x="1833" y="8"/>
                        <a:pt x="1751" y="0"/>
                        <a:pt x="16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406220" y="594948"/>
                  <a:ext cx="77525" cy="6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1" h="2565" extrusionOk="0">
                      <a:moveTo>
                        <a:pt x="1531" y="1"/>
                      </a:moveTo>
                      <a:cubicBezTo>
                        <a:pt x="1460" y="1"/>
                        <a:pt x="1386" y="8"/>
                        <a:pt x="1311" y="23"/>
                      </a:cubicBezTo>
                      <a:cubicBezTo>
                        <a:pt x="894" y="83"/>
                        <a:pt x="507" y="351"/>
                        <a:pt x="298" y="738"/>
                      </a:cubicBezTo>
                      <a:cubicBezTo>
                        <a:pt x="0" y="1334"/>
                        <a:pt x="239" y="2287"/>
                        <a:pt x="954" y="2496"/>
                      </a:cubicBezTo>
                      <a:cubicBezTo>
                        <a:pt x="1096" y="2542"/>
                        <a:pt x="1264" y="2564"/>
                        <a:pt x="1441" y="2564"/>
                      </a:cubicBezTo>
                      <a:cubicBezTo>
                        <a:pt x="2188" y="2564"/>
                        <a:pt x="3100" y="2159"/>
                        <a:pt x="2980" y="1364"/>
                      </a:cubicBezTo>
                      <a:cubicBezTo>
                        <a:pt x="2950" y="1006"/>
                        <a:pt x="2801" y="649"/>
                        <a:pt x="2563" y="381"/>
                      </a:cubicBezTo>
                      <a:cubicBezTo>
                        <a:pt x="2324" y="172"/>
                        <a:pt x="2056" y="53"/>
                        <a:pt x="1728" y="23"/>
                      </a:cubicBezTo>
                      <a:cubicBezTo>
                        <a:pt x="1669" y="8"/>
                        <a:pt x="1602" y="1"/>
                        <a:pt x="15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1492320" y="2252786"/>
                  <a:ext cx="189925" cy="15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7" h="6181" extrusionOk="0">
                      <a:moveTo>
                        <a:pt x="3559" y="0"/>
                      </a:moveTo>
                      <a:cubicBezTo>
                        <a:pt x="3292" y="0"/>
                        <a:pt x="3026" y="34"/>
                        <a:pt x="2769" y="101"/>
                      </a:cubicBezTo>
                      <a:cubicBezTo>
                        <a:pt x="2442" y="160"/>
                        <a:pt x="2144" y="279"/>
                        <a:pt x="1846" y="428"/>
                      </a:cubicBezTo>
                      <a:cubicBezTo>
                        <a:pt x="952" y="905"/>
                        <a:pt x="326" y="1769"/>
                        <a:pt x="147" y="2782"/>
                      </a:cubicBezTo>
                      <a:cubicBezTo>
                        <a:pt x="1" y="4337"/>
                        <a:pt x="1182" y="6181"/>
                        <a:pt x="2868" y="6181"/>
                      </a:cubicBezTo>
                      <a:cubicBezTo>
                        <a:pt x="2895" y="6181"/>
                        <a:pt x="2921" y="6180"/>
                        <a:pt x="2948" y="6179"/>
                      </a:cubicBezTo>
                      <a:cubicBezTo>
                        <a:pt x="4796" y="6090"/>
                        <a:pt x="7597" y="4153"/>
                        <a:pt x="6524" y="2067"/>
                      </a:cubicBezTo>
                      <a:cubicBezTo>
                        <a:pt x="6166" y="1322"/>
                        <a:pt x="5600" y="697"/>
                        <a:pt x="4885" y="279"/>
                      </a:cubicBezTo>
                      <a:cubicBezTo>
                        <a:pt x="4457" y="93"/>
                        <a:pt x="4005" y="0"/>
                        <a:pt x="35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5596752" y="3919849"/>
                  <a:ext cx="163100" cy="13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4" h="5297" extrusionOk="0">
                      <a:moveTo>
                        <a:pt x="3019" y="1"/>
                      </a:moveTo>
                      <a:cubicBezTo>
                        <a:pt x="2799" y="1"/>
                        <a:pt x="2575" y="28"/>
                        <a:pt x="2352" y="81"/>
                      </a:cubicBezTo>
                      <a:cubicBezTo>
                        <a:pt x="2084" y="140"/>
                        <a:pt x="1815" y="230"/>
                        <a:pt x="1577" y="349"/>
                      </a:cubicBezTo>
                      <a:cubicBezTo>
                        <a:pt x="802" y="766"/>
                        <a:pt x="296" y="1511"/>
                        <a:pt x="147" y="2375"/>
                      </a:cubicBezTo>
                      <a:cubicBezTo>
                        <a:pt x="0" y="3692"/>
                        <a:pt x="1033" y="5297"/>
                        <a:pt x="2453" y="5297"/>
                      </a:cubicBezTo>
                      <a:cubicBezTo>
                        <a:pt x="2479" y="5297"/>
                        <a:pt x="2505" y="5296"/>
                        <a:pt x="2531" y="5295"/>
                      </a:cubicBezTo>
                      <a:cubicBezTo>
                        <a:pt x="4110" y="5236"/>
                        <a:pt x="6523" y="3567"/>
                        <a:pt x="5600" y="1779"/>
                      </a:cubicBezTo>
                      <a:cubicBezTo>
                        <a:pt x="5302" y="1124"/>
                        <a:pt x="4795" y="617"/>
                        <a:pt x="4169" y="260"/>
                      </a:cubicBezTo>
                      <a:cubicBezTo>
                        <a:pt x="3805" y="87"/>
                        <a:pt x="3417" y="1"/>
                        <a:pt x="30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2" name="Google Shape;22;p2"/>
              <p:cNvGrpSpPr/>
              <p:nvPr/>
            </p:nvGrpSpPr>
            <p:grpSpPr>
              <a:xfrm flipH="1">
                <a:off x="-1090162" y="-1293869"/>
                <a:ext cx="3061683" cy="3220448"/>
                <a:chOff x="7173820" y="-1293869"/>
                <a:chExt cx="3061683" cy="3220448"/>
              </a:xfrm>
            </p:grpSpPr>
            <p:grpSp>
              <p:nvGrpSpPr>
                <p:cNvPr id="23" name="Google Shape;23;p2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24" name="Google Shape;24;p2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25" name="Google Shape;25;p2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26" name="Google Shape;26;p2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7" name="Google Shape;27;p2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28" name="Google Shape;28;p2"/>
                <p:cNvSpPr/>
                <p:nvPr/>
              </p:nvSpPr>
              <p:spPr>
                <a:xfrm>
                  <a:off x="7473594" y="-605030"/>
                  <a:ext cx="2462130" cy="2355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9" name="Google Shape;29;p2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8" name="Google Shape;38;p2"/>
              <p:cNvGrpSpPr/>
              <p:nvPr/>
            </p:nvGrpSpPr>
            <p:grpSpPr>
              <a:xfrm rot="-2996445" flipH="1">
                <a:off x="8732148" y="1748959"/>
                <a:ext cx="740371" cy="757532"/>
                <a:chOff x="4391775" y="4244400"/>
                <a:chExt cx="715125" cy="731700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flipH="1">
                <a:off x="3808848" y="4696629"/>
                <a:ext cx="763146" cy="697824"/>
                <a:chOff x="3681125" y="1846650"/>
                <a:chExt cx="515500" cy="471375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6" name="Google Shape;46;p2"/>
              <p:cNvSpPr/>
              <p:nvPr/>
            </p:nvSpPr>
            <p:spPr>
              <a:xfrm flipH="1">
                <a:off x="577649" y="2130837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7" name="Google Shape;47;p2"/>
              <p:cNvGrpSpPr/>
              <p:nvPr/>
            </p:nvGrpSpPr>
            <p:grpSpPr>
              <a:xfrm flipH="1">
                <a:off x="5817318" y="367380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8" name="Google Shape;48;p2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19050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51" name="Google Shape;51;p2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4" name="Google Shape;54;p2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5" name="Google Shape;55;p2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6" name="Google Shape;56;p2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7" name="Google Shape;57;p2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8" name="Google Shape;58;p2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9" name="Google Shape;59;p2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60" name="Google Shape;60;p2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</p:grpSp>
        <p:sp>
          <p:nvSpPr>
            <p:cNvPr id="63" name="Google Shape;63;p2"/>
            <p:cNvSpPr/>
            <p:nvPr/>
          </p:nvSpPr>
          <p:spPr>
            <a:xfrm flipH="1">
              <a:off x="5471924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9988825"/>
      </p:ext>
    </p:extLst>
  </p:cSld>
  <p:clrMapOvr>
    <a:masterClrMapping/>
  </p:clrMapOvr>
  <p:hf sldNum="0" hdr="0" ftr="0" dt="0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3"/>
          <p:cNvGrpSpPr/>
          <p:nvPr/>
        </p:nvGrpSpPr>
        <p:grpSpPr>
          <a:xfrm>
            <a:off x="-1837974" y="-1757837"/>
            <a:ext cx="15458380" cy="9648463"/>
            <a:chOff x="-1378481" y="-1318378"/>
            <a:chExt cx="11593785" cy="7236347"/>
          </a:xfrm>
        </p:grpSpPr>
        <p:sp>
          <p:nvSpPr>
            <p:cNvPr id="66" name="Google Shape;66;p3"/>
            <p:cNvSpPr/>
            <p:nvPr/>
          </p:nvSpPr>
          <p:spPr>
            <a:xfrm rot="10374580">
              <a:off x="7040319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3"/>
            <p:cNvSpPr/>
            <p:nvPr/>
          </p:nvSpPr>
          <p:spPr>
            <a:xfrm rot="-212551">
              <a:off x="-224108" y="2806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Google Shape;68;p3"/>
            <p:cNvSpPr/>
            <p:nvPr/>
          </p:nvSpPr>
          <p:spPr>
            <a:xfrm flipH="1">
              <a:off x="896094" y="217777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3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0" name="Google Shape;70;p3"/>
            <p:cNvGrpSpPr/>
            <p:nvPr/>
          </p:nvGrpSpPr>
          <p:grpSpPr>
            <a:xfrm rot="-4234323">
              <a:off x="-924651" y="-888557"/>
              <a:ext cx="3190424" cy="3220242"/>
              <a:chOff x="7044875" y="-1293869"/>
              <a:chExt cx="3190628" cy="3220448"/>
            </a:xfrm>
          </p:grpSpPr>
          <p:grpSp>
            <p:nvGrpSpPr>
              <p:cNvPr id="71" name="Google Shape;71;p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72" name="Google Shape;72;p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3" name="Google Shape;73;p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" name="Google Shape;74;p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5" name="Google Shape;75;p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76" name="Google Shape;76;p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77" name="Google Shape;77;p3"/>
              <p:cNvGrpSpPr/>
              <p:nvPr/>
            </p:nvGrpSpPr>
            <p:grpSpPr>
              <a:xfrm rot="-3298310">
                <a:off x="8475995" y="-238714"/>
                <a:ext cx="793766" cy="839827"/>
                <a:chOff x="8617645" y="-208991"/>
                <a:chExt cx="793737" cy="839797"/>
              </a:xfrm>
            </p:grpSpPr>
            <p:sp>
              <p:nvSpPr>
                <p:cNvPr id="78" name="Google Shape;78;p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9003175" y="520129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9269006" y="-2089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6" name="Google Shape;86;p3"/>
            <p:cNvGrpSpPr/>
            <p:nvPr/>
          </p:nvGrpSpPr>
          <p:grpSpPr>
            <a:xfrm rot="-5907885">
              <a:off x="6685807" y="2565631"/>
              <a:ext cx="4341956" cy="2100781"/>
              <a:chOff x="-1013962" y="3673802"/>
              <a:chExt cx="4341985" cy="2100795"/>
            </a:xfrm>
          </p:grpSpPr>
          <p:grpSp>
            <p:nvGrpSpPr>
              <p:cNvPr id="87" name="Google Shape;87;p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88" name="Google Shape;88;p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0" name="Google Shape;90;p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1" name="Google Shape;91;p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2" name="Google Shape;92;p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3" name="Google Shape;93;p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4" name="Google Shape;94;p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6" name="Google Shape;96;p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7" name="Google Shape;97;p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8" name="Google Shape;98;p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9" name="Google Shape;99;p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0" name="Google Shape;100;p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3971800" y="44308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title" idx="2" hasCustomPrompt="1"/>
          </p:nvPr>
        </p:nvSpPr>
        <p:spPr>
          <a:xfrm>
            <a:off x="1524733" y="45814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>
            <a:spLocks noGrp="1"/>
          </p:cNvSpPr>
          <p:nvPr>
            <p:ph type="subTitle" idx="1"/>
          </p:nvPr>
        </p:nvSpPr>
        <p:spPr>
          <a:xfrm>
            <a:off x="3988233" y="56521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9538203"/>
      </p:ext>
    </p:extLst>
  </p:cSld>
  <p:clrMapOvr>
    <a:masterClrMapping/>
  </p:clrMapOvr>
  <p:hf sldNum="0" hdr="0" ftr="0" dt="0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>
            <a:off x="-2501136" y="-2049498"/>
            <a:ext cx="16723901" cy="10417855"/>
            <a:chOff x="-1875852" y="-1537124"/>
            <a:chExt cx="12542926" cy="7813391"/>
          </a:xfrm>
        </p:grpSpPr>
        <p:sp>
          <p:nvSpPr>
            <p:cNvPr id="107" name="Google Shape;107;p4"/>
            <p:cNvSpPr/>
            <p:nvPr/>
          </p:nvSpPr>
          <p:spPr>
            <a:xfrm rot="-1333247">
              <a:off x="-429190" y="2707137"/>
              <a:ext cx="1508229" cy="126825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565307" y="4467024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665149" y="47604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7395" y="199459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1" name="Google Shape;111;p4"/>
            <p:cNvGrpSpPr/>
            <p:nvPr/>
          </p:nvGrpSpPr>
          <p:grpSpPr>
            <a:xfrm rot="-809490" flipH="1">
              <a:off x="-1544210" y="-1209371"/>
              <a:ext cx="3190613" cy="3220433"/>
              <a:chOff x="7101195" y="-1385744"/>
              <a:chExt cx="3190628" cy="3220448"/>
            </a:xfrm>
          </p:grpSpPr>
          <p:grpSp>
            <p:nvGrpSpPr>
              <p:cNvPr id="112" name="Google Shape;112;p4"/>
              <p:cNvGrpSpPr/>
              <p:nvPr/>
            </p:nvGrpSpPr>
            <p:grpSpPr>
              <a:xfrm>
                <a:off x="7230140" y="-1385744"/>
                <a:ext cx="3061683" cy="3220448"/>
                <a:chOff x="7230140" y="-1385744"/>
                <a:chExt cx="3061683" cy="3220448"/>
              </a:xfrm>
            </p:grpSpPr>
            <p:sp>
              <p:nvSpPr>
                <p:cNvPr id="113" name="Google Shape;113;p4"/>
                <p:cNvSpPr/>
                <p:nvPr/>
              </p:nvSpPr>
              <p:spPr>
                <a:xfrm rot="-776719">
                  <a:off x="7503542" y="-1138693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4" name="Google Shape;114;p4"/>
                <p:cNvGrpSpPr/>
                <p:nvPr/>
              </p:nvGrpSpPr>
              <p:grpSpPr>
                <a:xfrm rot="8100000">
                  <a:off x="8995434" y="1068045"/>
                  <a:ext cx="70212" cy="266577"/>
                  <a:chOff x="5630332" y="3888173"/>
                  <a:chExt cx="70213" cy="266579"/>
                </a:xfrm>
              </p:grpSpPr>
              <p:sp>
                <p:nvSpPr>
                  <p:cNvPr id="115" name="Google Shape;115;p4"/>
                  <p:cNvSpPr/>
                  <p:nvPr/>
                </p:nvSpPr>
                <p:spPr>
                  <a:xfrm>
                    <a:off x="5639910" y="3888173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" name="Google Shape;116;p4"/>
                  <p:cNvSpPr/>
                  <p:nvPr/>
                </p:nvSpPr>
                <p:spPr>
                  <a:xfrm>
                    <a:off x="5630332" y="4094863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17" name="Google Shape;117;p4"/>
              <p:cNvSpPr/>
              <p:nvPr/>
            </p:nvSpPr>
            <p:spPr>
              <a:xfrm rot="-549082">
                <a:off x="7272823" y="-909001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8" name="Google Shape;118;p4"/>
              <p:cNvGrpSpPr/>
              <p:nvPr/>
            </p:nvGrpSpPr>
            <p:grpSpPr>
              <a:xfrm rot="-3298310">
                <a:off x="8324790" y="-457398"/>
                <a:ext cx="781177" cy="840852"/>
                <a:chOff x="8712189" y="-463691"/>
                <a:chExt cx="781149" cy="840821"/>
              </a:xfrm>
            </p:grpSpPr>
            <p:sp>
              <p:nvSpPr>
                <p:cNvPr id="119" name="Google Shape;119;p4"/>
                <p:cNvSpPr/>
                <p:nvPr/>
              </p:nvSpPr>
              <p:spPr>
                <a:xfrm>
                  <a:off x="8725202" y="155541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912865" y="288694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712189" y="-239486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8898240" y="-463691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71226" y="109894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9045051" y="-214669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098030" y="191438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907184" y="-32122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7" name="Google Shape;127;p4"/>
            <p:cNvGrpSpPr/>
            <p:nvPr/>
          </p:nvGrpSpPr>
          <p:grpSpPr>
            <a:xfrm flipH="1">
              <a:off x="1111873" y="4815341"/>
              <a:ext cx="763146" cy="697824"/>
              <a:chOff x="3681125" y="1846650"/>
              <a:chExt cx="515500" cy="471375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 rot="-5907885">
              <a:off x="6696727" y="2461402"/>
              <a:ext cx="4627716" cy="2660758"/>
              <a:chOff x="-1353330" y="3520065"/>
              <a:chExt cx="4627747" cy="2660776"/>
            </a:xfrm>
          </p:grpSpPr>
          <p:grpSp>
            <p:nvGrpSpPr>
              <p:cNvPr id="132" name="Google Shape;132;p4"/>
              <p:cNvGrpSpPr/>
              <p:nvPr/>
            </p:nvGrpSpPr>
            <p:grpSpPr>
              <a:xfrm>
                <a:off x="-1353330" y="3520065"/>
                <a:ext cx="4627747" cy="2660776"/>
                <a:chOff x="-1169555" y="3870652"/>
                <a:chExt cx="4627747" cy="2660776"/>
              </a:xfrm>
            </p:grpSpPr>
            <p:sp>
              <p:nvSpPr>
                <p:cNvPr id="133" name="Google Shape;133;p4"/>
                <p:cNvSpPr/>
                <p:nvPr/>
              </p:nvSpPr>
              <p:spPr>
                <a:xfrm rot="507869">
                  <a:off x="-1042781" y="4179074"/>
                  <a:ext cx="4341859" cy="2043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-338823" y="4322666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5" name="Google Shape;135;p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36" name="Google Shape;136;p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7" name="Google Shape;137;p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8" name="Google Shape;138;p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9" name="Google Shape;139;p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0" name="Google Shape;140;p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1" name="Google Shape;141;p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2" name="Google Shape;142;p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3" name="Google Shape;143;p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44" name="Google Shape;144;p4"/>
              <p:cNvGrpSpPr/>
              <p:nvPr/>
            </p:nvGrpSpPr>
            <p:grpSpPr>
              <a:xfrm rot="-5189473">
                <a:off x="2253939" y="4941538"/>
                <a:ext cx="174891" cy="258493"/>
                <a:chOff x="5171724" y="4121190"/>
                <a:chExt cx="174895" cy="258500"/>
              </a:xfrm>
            </p:grpSpPr>
            <p:sp>
              <p:nvSpPr>
                <p:cNvPr id="145" name="Google Shape;145;p4"/>
                <p:cNvSpPr/>
                <p:nvPr/>
              </p:nvSpPr>
              <p:spPr>
                <a:xfrm rot="1477300">
                  <a:off x="5253981" y="4126236"/>
                  <a:ext cx="60638" cy="166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 rot="1477300">
                  <a:off x="5182002" y="4312448"/>
                  <a:ext cx="48356" cy="59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47" name="Google Shape;147;p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952767" y="1710745"/>
            <a:ext cx="10286400" cy="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901138"/>
      </p:ext>
    </p:extLst>
  </p:cSld>
  <p:clrMapOvr>
    <a:masterClrMapping/>
  </p:clrMapOvr>
  <p:hf sldNum="0" hdr="0" ftr="0" dt="0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-1673746" y="44569"/>
            <a:ext cx="13918447" cy="7856547"/>
            <a:chOff x="-1255310" y="33427"/>
            <a:chExt cx="10438835" cy="5892410"/>
          </a:xfrm>
        </p:grpSpPr>
        <p:grpSp>
          <p:nvGrpSpPr>
            <p:cNvPr id="151" name="Google Shape;151;p5"/>
            <p:cNvGrpSpPr/>
            <p:nvPr/>
          </p:nvGrpSpPr>
          <p:grpSpPr>
            <a:xfrm>
              <a:off x="-1255310" y="3746590"/>
              <a:ext cx="4444157" cy="2179248"/>
              <a:chOff x="-1013962" y="3673802"/>
              <a:chExt cx="4444157" cy="2179248"/>
            </a:xfrm>
          </p:grpSpPr>
          <p:grpSp>
            <p:nvGrpSpPr>
              <p:cNvPr id="152" name="Google Shape;152;p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53" name="Google Shape;153;p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5" name="Google Shape;155;p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6" name="Google Shape;156;p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7" name="Google Shape;157;p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8" name="Google Shape;158;p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9" name="Google Shape;159;p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" name="Google Shape;160;p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1" name="Google Shape;161;p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2" name="Google Shape;162;p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3" name="Google Shape;163;p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64" name="Google Shape;164;p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5" name="Google Shape;165;p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67" name="Google Shape;167;p5"/>
            <p:cNvSpPr/>
            <p:nvPr/>
          </p:nvSpPr>
          <p:spPr>
            <a:xfrm flipH="1">
              <a:off x="7675315" y="4202101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-539604" y="33427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" name="Google Shape;169;p5"/>
            <p:cNvGrpSpPr/>
            <p:nvPr/>
          </p:nvGrpSpPr>
          <p:grpSpPr>
            <a:xfrm rot="-2996445" flipH="1">
              <a:off x="-381636" y="2213359"/>
              <a:ext cx="740371" cy="757532"/>
              <a:chOff x="4391775" y="4244400"/>
              <a:chExt cx="715125" cy="731700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3" name="Google Shape;173;p5"/>
            <p:cNvGrpSpPr/>
            <p:nvPr/>
          </p:nvGrpSpPr>
          <p:grpSpPr>
            <a:xfrm flipH="1">
              <a:off x="3740813" y="4257079"/>
              <a:ext cx="763146" cy="697824"/>
              <a:chOff x="3681125" y="1846650"/>
              <a:chExt cx="515500" cy="471375"/>
            </a:xfrm>
          </p:grpSpPr>
          <p:sp>
            <p:nvSpPr>
              <p:cNvPr id="174" name="Google Shape;174;p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7" name="Google Shape;177;p5"/>
            <p:cNvSpPr/>
            <p:nvPr/>
          </p:nvSpPr>
          <p:spPr>
            <a:xfrm flipH="1">
              <a:off x="6136640" y="4606112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851466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body" idx="1"/>
          </p:nvPr>
        </p:nvSpPr>
        <p:spPr>
          <a:xfrm>
            <a:off x="1017567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1" name="Google Shape;181;p5"/>
          <p:cNvSpPr txBox="1">
            <a:spLocks noGrp="1"/>
          </p:cNvSpPr>
          <p:nvPr>
            <p:ph type="body" idx="2"/>
          </p:nvPr>
        </p:nvSpPr>
        <p:spPr>
          <a:xfrm>
            <a:off x="6290433" y="2023667"/>
            <a:ext cx="4884000" cy="3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7730354"/>
      </p:ext>
    </p:extLst>
  </p:cSld>
  <p:clrMapOvr>
    <a:masterClrMapping/>
  </p:clrMapOvr>
  <p:hf sldNum="0" hdr="0" ftr="0" dt="0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6"/>
          <p:cNvGrpSpPr/>
          <p:nvPr/>
        </p:nvGrpSpPr>
        <p:grpSpPr>
          <a:xfrm>
            <a:off x="-2101397" y="-1531566"/>
            <a:ext cx="15446800" cy="9893825"/>
            <a:chOff x="-1576048" y="-1148675"/>
            <a:chExt cx="11585100" cy="7420369"/>
          </a:xfrm>
        </p:grpSpPr>
        <p:grpSp>
          <p:nvGrpSpPr>
            <p:cNvPr id="184" name="Google Shape;184;p6"/>
            <p:cNvGrpSpPr/>
            <p:nvPr/>
          </p:nvGrpSpPr>
          <p:grpSpPr>
            <a:xfrm>
              <a:off x="-1576048" y="-1148675"/>
              <a:ext cx="11585100" cy="7420369"/>
              <a:chOff x="-1576048" y="-1148675"/>
              <a:chExt cx="11585100" cy="7420369"/>
            </a:xfrm>
          </p:grpSpPr>
          <p:sp>
            <p:nvSpPr>
              <p:cNvPr id="185" name="Google Shape;185;p6"/>
              <p:cNvSpPr/>
              <p:nvPr/>
            </p:nvSpPr>
            <p:spPr>
              <a:xfrm>
                <a:off x="8542192" y="3743799"/>
                <a:ext cx="81355" cy="69471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86" name="Google Shape;186;p6"/>
              <p:cNvGrpSpPr/>
              <p:nvPr/>
            </p:nvGrpSpPr>
            <p:grpSpPr>
              <a:xfrm rot="-809490" flipH="1">
                <a:off x="-1288721" y="-859989"/>
                <a:ext cx="2805391" cy="2794970"/>
                <a:chOff x="7545828" y="-718153"/>
                <a:chExt cx="2805405" cy="2794983"/>
              </a:xfrm>
            </p:grpSpPr>
            <p:grpSp>
              <p:nvGrpSpPr>
                <p:cNvPr id="187" name="Google Shape;187;p6"/>
                <p:cNvGrpSpPr/>
                <p:nvPr/>
              </p:nvGrpSpPr>
              <p:grpSpPr>
                <a:xfrm>
                  <a:off x="7568552" y="-718153"/>
                  <a:ext cx="2554222" cy="2762605"/>
                  <a:chOff x="7568552" y="-718153"/>
                  <a:chExt cx="2554222" cy="2762605"/>
                </a:xfrm>
              </p:grpSpPr>
              <p:sp>
                <p:nvSpPr>
                  <p:cNvPr id="188" name="Google Shape;188;p6"/>
                  <p:cNvSpPr/>
                  <p:nvPr/>
                </p:nvSpPr>
                <p:spPr>
                  <a:xfrm rot="-49921">
                    <a:off x="7588213" y="-700037"/>
                    <a:ext cx="2514900" cy="272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89" name="Google Shape;189;p6"/>
                  <p:cNvGrpSpPr/>
                  <p:nvPr/>
                </p:nvGrpSpPr>
                <p:grpSpPr>
                  <a:xfrm rot="8100000">
                    <a:off x="8889962" y="1557871"/>
                    <a:ext cx="70212" cy="266577"/>
                    <a:chOff x="6051275" y="3616391"/>
                    <a:chExt cx="70213" cy="266579"/>
                  </a:xfrm>
                </p:grpSpPr>
                <p:sp>
                  <p:nvSpPr>
                    <p:cNvPr id="190" name="Google Shape;190;p6"/>
                    <p:cNvSpPr/>
                    <p:nvPr/>
                  </p:nvSpPr>
                  <p:spPr>
                    <a:xfrm>
                      <a:off x="6060853" y="361639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91" name="Google Shape;191;p6"/>
                    <p:cNvSpPr/>
                    <p:nvPr/>
                  </p:nvSpPr>
                  <p:spPr>
                    <a:xfrm>
                      <a:off x="6051275" y="382308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192" name="Google Shape;192;p6"/>
                <p:cNvSpPr/>
                <p:nvPr/>
              </p:nvSpPr>
              <p:spPr>
                <a:xfrm rot="-549082">
                  <a:off x="7717456" y="-4594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93" name="Google Shape;193;p6"/>
                <p:cNvGrpSpPr/>
                <p:nvPr/>
              </p:nvGrpSpPr>
              <p:grpSpPr>
                <a:xfrm rot="-3298310">
                  <a:off x="8488505" y="-203587"/>
                  <a:ext cx="697299" cy="977687"/>
                  <a:chOff x="8560167" y="-247445"/>
                  <a:chExt cx="697274" cy="977652"/>
                </a:xfrm>
              </p:grpSpPr>
              <p:sp>
                <p:nvSpPr>
                  <p:cNvPr id="194" name="Google Shape;194;p6"/>
                  <p:cNvSpPr/>
                  <p:nvPr/>
                </p:nvSpPr>
                <p:spPr>
                  <a:xfrm>
                    <a:off x="8560167" y="365608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5" name="Google Shape;195;p6"/>
                  <p:cNvSpPr/>
                  <p:nvPr/>
                </p:nvSpPr>
                <p:spPr>
                  <a:xfrm>
                    <a:off x="8797599" y="37324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6" name="Google Shape;196;p6"/>
                  <p:cNvSpPr/>
                  <p:nvPr/>
                </p:nvSpPr>
                <p:spPr>
                  <a:xfrm>
                    <a:off x="8579844" y="-247445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7" name="Google Shape;197;p6"/>
                  <p:cNvSpPr/>
                  <p:nvPr/>
                </p:nvSpPr>
                <p:spPr>
                  <a:xfrm>
                    <a:off x="8700161" y="584477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8" name="Google Shape;198;p6"/>
                  <p:cNvSpPr/>
                  <p:nvPr/>
                </p:nvSpPr>
                <p:spPr>
                  <a:xfrm>
                    <a:off x="9135329" y="42351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99" name="Google Shape;199;p6"/>
                  <p:cNvSpPr/>
                  <p:nvPr/>
                </p:nvSpPr>
                <p:spPr>
                  <a:xfrm>
                    <a:off x="8884093" y="-147652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0" name="Google Shape;200;p6"/>
                  <p:cNvSpPr/>
                  <p:nvPr/>
                </p:nvSpPr>
                <p:spPr>
                  <a:xfrm>
                    <a:off x="9015890" y="27049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1" name="Google Shape;201;p6"/>
                  <p:cNvSpPr/>
                  <p:nvPr/>
                </p:nvSpPr>
                <p:spPr>
                  <a:xfrm>
                    <a:off x="8668220" y="96499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202" name="Google Shape;202;p6"/>
              <p:cNvGrpSpPr/>
              <p:nvPr/>
            </p:nvGrpSpPr>
            <p:grpSpPr>
              <a:xfrm rot="-5400000">
                <a:off x="6787662" y="3050304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203" name="Google Shape;203;p6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204" name="Google Shape;204;p6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05" name="Google Shape;205;p6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206" name="Google Shape;206;p6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207" name="Google Shape;207;p6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08" name="Google Shape;208;p6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09" name="Google Shape;209;p6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0" name="Google Shape;210;p6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1" name="Google Shape;211;p6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2" name="Google Shape;212;p6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3" name="Google Shape;213;p6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214" name="Google Shape;214;p6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215" name="Google Shape;215;p6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216" name="Google Shape;216;p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17" name="Google Shape;217;p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18" name="Google Shape;218;p6"/>
              <p:cNvSpPr/>
              <p:nvPr/>
            </p:nvSpPr>
            <p:spPr>
              <a:xfrm rot="9884829" flipH="1">
                <a:off x="-512657" y="3785588"/>
                <a:ext cx="1508230" cy="1268252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19" name="Google Shape;219;p6"/>
              <p:cNvGrpSpPr/>
              <p:nvPr/>
            </p:nvGrpSpPr>
            <p:grpSpPr>
              <a:xfrm rot="2996445">
                <a:off x="6894346" y="-368366"/>
                <a:ext cx="740371" cy="757532"/>
                <a:chOff x="4391775" y="4244400"/>
                <a:chExt cx="715125" cy="731700"/>
              </a:xfrm>
            </p:grpSpPr>
            <p:sp>
              <p:nvSpPr>
                <p:cNvPr id="220" name="Google Shape;220;p6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1" name="Google Shape;221;p6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2" name="Google Shape;222;p6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223" name="Google Shape;223;p6"/>
              <p:cNvGrpSpPr/>
              <p:nvPr/>
            </p:nvGrpSpPr>
            <p:grpSpPr>
              <a:xfrm>
                <a:off x="3977247" y="4829991"/>
                <a:ext cx="763146" cy="697824"/>
                <a:chOff x="3681125" y="1846650"/>
                <a:chExt cx="515500" cy="471375"/>
              </a:xfrm>
            </p:grpSpPr>
            <p:sp>
              <p:nvSpPr>
                <p:cNvPr id="224" name="Google Shape;224;p6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5" name="Google Shape;225;p6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6" name="Google Shape;226;p6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27" name="Google Shape;227;p6"/>
              <p:cNvSpPr/>
              <p:nvPr/>
            </p:nvSpPr>
            <p:spPr>
              <a:xfrm>
                <a:off x="3408055" y="252059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890895" y="479392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27103" y="2919083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30" name="Google Shape;230;p6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" name="Google Shape;231;p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1744093"/>
      </p:ext>
    </p:extLst>
  </p:cSld>
  <p:clrMapOvr>
    <a:masterClrMapping/>
  </p:clrMapOvr>
  <p:hf sldNum="0" hdr="0" ftr="0" dt="0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7"/>
          <p:cNvGrpSpPr/>
          <p:nvPr/>
        </p:nvGrpSpPr>
        <p:grpSpPr>
          <a:xfrm>
            <a:off x="-1880616" y="-928912"/>
            <a:ext cx="14974725" cy="9174075"/>
            <a:chOff x="-1410462" y="-696684"/>
            <a:chExt cx="11231044" cy="6880556"/>
          </a:xfrm>
        </p:grpSpPr>
        <p:sp>
          <p:nvSpPr>
            <p:cNvPr id="234" name="Google Shape;234;p7"/>
            <p:cNvSpPr/>
            <p:nvPr/>
          </p:nvSpPr>
          <p:spPr>
            <a:xfrm rot="-269979">
              <a:off x="-305797" y="3530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Google Shape;235;p7"/>
            <p:cNvSpPr/>
            <p:nvPr/>
          </p:nvSpPr>
          <p:spPr>
            <a:xfrm rot="10800000">
              <a:off x="7914250" y="36024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36" name="Google Shape;236;p7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237" name="Google Shape;237;p7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238" name="Google Shape;238;p7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39" name="Google Shape;239;p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240" name="Google Shape;240;p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1" name="Google Shape;241;p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42" name="Google Shape;242;p7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43" name="Google Shape;243;p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244" name="Google Shape;244;p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5" name="Google Shape;245;p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6" name="Google Shape;246;p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7" name="Google Shape;247;p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8" name="Google Shape;248;p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9" name="Google Shape;249;p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0" name="Google Shape;250;p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51" name="Google Shape;251;p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252" name="Google Shape;252;p7"/>
            <p:cNvGrpSpPr/>
            <p:nvPr/>
          </p:nvGrpSpPr>
          <p:grpSpPr>
            <a:xfrm rot="2996445">
              <a:off x="3826046" y="-241241"/>
              <a:ext cx="740371" cy="757532"/>
              <a:chOff x="4391775" y="4244400"/>
              <a:chExt cx="715125" cy="731700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4724372" y="4708366"/>
              <a:ext cx="763146" cy="697824"/>
              <a:chOff x="3681125" y="1846650"/>
              <a:chExt cx="515500" cy="471375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60" name="Google Shape;260;p7"/>
            <p:cNvGrpSpPr/>
            <p:nvPr/>
          </p:nvGrpSpPr>
          <p:grpSpPr>
            <a:xfrm>
              <a:off x="-1410462" y="4083077"/>
              <a:ext cx="4341985" cy="2100795"/>
              <a:chOff x="-1318762" y="3750002"/>
              <a:chExt cx="4341985" cy="2100795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>
                <a:off x="-1318762" y="3750002"/>
                <a:ext cx="4341985" cy="2100795"/>
                <a:chOff x="-1134987" y="4100590"/>
                <a:chExt cx="4341985" cy="2100795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1134987" y="41005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621190" y="42481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64" name="Google Shape;264;p7"/>
                <p:cNvGrpSpPr/>
                <p:nvPr/>
              </p:nvGrpSpPr>
              <p:grpSpPr>
                <a:xfrm>
                  <a:off x="-130236" y="4918846"/>
                  <a:ext cx="824338" cy="865398"/>
                  <a:chOff x="-177848" y="4713546"/>
                  <a:chExt cx="824338" cy="865398"/>
                </a:xfrm>
              </p:grpSpPr>
              <p:sp>
                <p:nvSpPr>
                  <p:cNvPr id="265" name="Google Shape;265;p7"/>
                  <p:cNvSpPr/>
                  <p:nvPr/>
                </p:nvSpPr>
                <p:spPr>
                  <a:xfrm>
                    <a:off x="482680" y="53745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>
                    <a:off x="553184" y="51184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>
                    <a:off x="98288" y="54805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>
                    <a:off x="-177848" y="53418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>
                    <a:off x="225519" y="47135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>
                    <a:off x="-177" y="50761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>
                    <a:off x="396342" y="49842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>
                    <a:off x="244656" y="52245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273" name="Google Shape;273;p7"/>
              <p:cNvGrpSpPr/>
              <p:nvPr/>
            </p:nvGrpSpPr>
            <p:grpSpPr>
              <a:xfrm rot="-5189473">
                <a:off x="1779119" y="4488060"/>
                <a:ext cx="70211" cy="266572"/>
                <a:chOff x="5640409" y="3563458"/>
                <a:chExt cx="70213" cy="266579"/>
              </a:xfrm>
            </p:grpSpPr>
            <p:sp>
              <p:nvSpPr>
                <p:cNvPr id="274" name="Google Shape;274;p7"/>
                <p:cNvSpPr/>
                <p:nvPr/>
              </p:nvSpPr>
              <p:spPr>
                <a:xfrm>
                  <a:off x="5649987" y="3563458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>
                  <a:off x="5640409" y="3770149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276" name="Google Shape;276;p7"/>
            <p:cNvSpPr/>
            <p:nvPr/>
          </p:nvSpPr>
          <p:spPr>
            <a:xfrm rot="10800000" flipH="1">
              <a:off x="187830" y="37461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7"/>
            <p:cNvSpPr/>
            <p:nvPr/>
          </p:nvSpPr>
          <p:spPr>
            <a:xfrm rot="10800000" flipH="1">
              <a:off x="239728" y="228301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7"/>
            <p:cNvSpPr/>
            <p:nvPr/>
          </p:nvSpPr>
          <p:spPr>
            <a:xfrm rot="10800000" flipH="1">
              <a:off x="7145028" y="487068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7"/>
            <p:cNvSpPr/>
            <p:nvPr/>
          </p:nvSpPr>
          <p:spPr>
            <a:xfrm rot="10800000" flipH="1">
              <a:off x="8627667" y="268651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952819" y="1198567"/>
            <a:ext cx="4533600" cy="30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1" name="Google Shape;281;p7"/>
          <p:cNvSpPr txBox="1">
            <a:spLocks noGrp="1"/>
          </p:cNvSpPr>
          <p:nvPr>
            <p:ph type="subTitle" idx="1"/>
          </p:nvPr>
        </p:nvSpPr>
        <p:spPr>
          <a:xfrm>
            <a:off x="952819" y="4352800"/>
            <a:ext cx="4533600" cy="1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7"/>
          <p:cNvSpPr>
            <a:spLocks noGrp="1"/>
          </p:cNvSpPr>
          <p:nvPr>
            <p:ph type="pic" idx="2"/>
          </p:nvPr>
        </p:nvSpPr>
        <p:spPr>
          <a:xfrm>
            <a:off x="6096000" y="988231"/>
            <a:ext cx="5041600" cy="5036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63899284"/>
      </p:ext>
    </p:extLst>
  </p:cSld>
  <p:clrMapOvr>
    <a:masterClrMapping/>
  </p:clrMapOvr>
  <p:hf sldNum="0" hdr="0" ftr="0" dt="0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8"/>
          <p:cNvGrpSpPr/>
          <p:nvPr/>
        </p:nvGrpSpPr>
        <p:grpSpPr>
          <a:xfrm>
            <a:off x="-1283480" y="-794406"/>
            <a:ext cx="14037149" cy="8723932"/>
            <a:chOff x="-962610" y="-595805"/>
            <a:chExt cx="10527862" cy="6542949"/>
          </a:xfrm>
        </p:grpSpPr>
        <p:grpSp>
          <p:nvGrpSpPr>
            <p:cNvPr id="285" name="Google Shape;285;p8"/>
            <p:cNvGrpSpPr/>
            <p:nvPr/>
          </p:nvGrpSpPr>
          <p:grpSpPr>
            <a:xfrm rot="421830" flipH="1">
              <a:off x="-802104" y="-434622"/>
              <a:ext cx="2805458" cy="2795036"/>
              <a:chOff x="7545828" y="-718153"/>
              <a:chExt cx="2805405" cy="2794983"/>
            </a:xfrm>
          </p:grpSpPr>
          <p:grpSp>
            <p:nvGrpSpPr>
              <p:cNvPr id="286" name="Google Shape;286;p8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287" name="Google Shape;287;p8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88" name="Google Shape;288;p8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289" name="Google Shape;289;p8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90" name="Google Shape;290;p8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91" name="Google Shape;291;p8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92" name="Google Shape;292;p8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293" name="Google Shape;293;p8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4" name="Google Shape;294;p8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5" name="Google Shape;295;p8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6" name="Google Shape;296;p8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7" name="Google Shape;297;p8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8" name="Google Shape;298;p8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99" name="Google Shape;299;p8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301" name="Google Shape;301;p8"/>
            <p:cNvGrpSpPr/>
            <p:nvPr/>
          </p:nvGrpSpPr>
          <p:grpSpPr>
            <a:xfrm rot="-5400000">
              <a:off x="6343862" y="2725754"/>
              <a:ext cx="4341985" cy="2100795"/>
              <a:chOff x="-1013962" y="3673802"/>
              <a:chExt cx="4341985" cy="2100795"/>
            </a:xfrm>
          </p:grpSpPr>
          <p:grpSp>
            <p:nvGrpSpPr>
              <p:cNvPr id="302" name="Google Shape;302;p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03" name="Google Shape;303;p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05" name="Google Shape;305;p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06" name="Google Shape;306;p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7" name="Google Shape;307;p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8" name="Google Shape;308;p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09" name="Google Shape;309;p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0" name="Google Shape;310;p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1" name="Google Shape;311;p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2" name="Google Shape;312;p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13" name="Google Shape;313;p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14" name="Google Shape;314;p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15" name="Google Shape;315;p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317" name="Google Shape;317;p8"/>
            <p:cNvSpPr/>
            <p:nvPr/>
          </p:nvSpPr>
          <p:spPr>
            <a:xfrm rot="9884829" flipH="1">
              <a:off x="30618" y="36525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8"/>
            <p:cNvSpPr/>
            <p:nvPr/>
          </p:nvSpPr>
          <p:spPr>
            <a:xfrm rot="10800000">
              <a:off x="7058263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19" name="Google Shape;319;p8"/>
            <p:cNvGrpSpPr/>
            <p:nvPr/>
          </p:nvGrpSpPr>
          <p:grpSpPr>
            <a:xfrm rot="2996445">
              <a:off x="6566121" y="3991709"/>
              <a:ext cx="740371" cy="757532"/>
              <a:chOff x="4391775" y="4244400"/>
              <a:chExt cx="715125" cy="731700"/>
            </a:xfrm>
          </p:grpSpPr>
          <p:sp>
            <p:nvSpPr>
              <p:cNvPr id="320" name="Google Shape;320;p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23" name="Google Shape;323;p8"/>
            <p:cNvSpPr/>
            <p:nvPr/>
          </p:nvSpPr>
          <p:spPr>
            <a:xfrm>
              <a:off x="8129873" y="150434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2812520" y="446238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14578" y="297550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5195161" y="460599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7" name="Google Shape;327;p8"/>
          <p:cNvSpPr txBox="1">
            <a:spLocks noGrp="1"/>
          </p:cNvSpPr>
          <p:nvPr>
            <p:ph type="title"/>
          </p:nvPr>
        </p:nvSpPr>
        <p:spPr>
          <a:xfrm>
            <a:off x="1671200" y="1620600"/>
            <a:ext cx="8849600" cy="3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3031160"/>
      </p:ext>
    </p:extLst>
  </p:cSld>
  <p:clrMapOvr>
    <a:masterClrMapping/>
  </p:clrMapOvr>
  <p:hf sldNum="0" hdr="0" ftr="0" dt="0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9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330" name="Google Shape;330;p9"/>
            <p:cNvSpPr/>
            <p:nvPr/>
          </p:nvSpPr>
          <p:spPr>
            <a:xfrm rot="425420" flipH="1">
              <a:off x="7975294" y="390253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9"/>
            <p:cNvSpPr/>
            <p:nvPr/>
          </p:nvSpPr>
          <p:spPr>
            <a:xfrm rot="-10587449" flipH="1">
              <a:off x="-329433" y="8610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6301442" y="4353675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2903455" y="46395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4321124" y="61661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36" name="Google Shape;336;p9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337" name="Google Shape;337;p9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38" name="Google Shape;338;p9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39" name="Google Shape;339;p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40" name="Google Shape;340;p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41" name="Google Shape;341;p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342" name="Google Shape;342;p9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43" name="Google Shape;343;p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44" name="Google Shape;344;p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5" name="Google Shape;345;p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6" name="Google Shape;346;p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7" name="Google Shape;347;p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8" name="Google Shape;348;p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49" name="Google Shape;349;p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0" name="Google Shape;350;p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51" name="Google Shape;351;p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352" name="Google Shape;352;p9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6" name="Google Shape;356;p9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357" name="Google Shape;357;p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0" name="Google Shape;360;p9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361" name="Google Shape;361;p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362" name="Google Shape;362;p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63" name="Google Shape;363;p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64" name="Google Shape;364;p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365" name="Google Shape;365;p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6" name="Google Shape;366;p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7" name="Google Shape;367;p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8" name="Google Shape;368;p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69" name="Google Shape;369;p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0" name="Google Shape;370;p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1" name="Google Shape;371;p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72" name="Google Shape;372;p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373" name="Google Shape;373;p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374" name="Google Shape;374;p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75" name="Google Shape;375;p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2551600" y="1611367"/>
            <a:ext cx="7088800" cy="15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2551600" y="3117267"/>
            <a:ext cx="7088800" cy="1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0771660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81766"/>
      </p:ext>
    </p:extLst>
  </p:cSld>
  <p:clrMapOvr>
    <a:masterClrMapping/>
  </p:clrMapOvr>
  <p:hf sldNum="0" hdr="0" ftr="0" dt="0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0"/>
          <p:cNvGrpSpPr/>
          <p:nvPr/>
        </p:nvGrpSpPr>
        <p:grpSpPr>
          <a:xfrm>
            <a:off x="-2368689" y="-2837987"/>
            <a:ext cx="15749911" cy="10527003"/>
            <a:chOff x="-1776517" y="-2128490"/>
            <a:chExt cx="11812433" cy="7895252"/>
          </a:xfrm>
        </p:grpSpPr>
        <p:sp>
          <p:nvSpPr>
            <p:cNvPr id="380" name="Google Shape;380;p10"/>
            <p:cNvSpPr/>
            <p:nvPr/>
          </p:nvSpPr>
          <p:spPr>
            <a:xfrm rot="915171">
              <a:off x="-223357" y="22131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81" name="Google Shape;381;p10"/>
            <p:cNvGrpSpPr/>
            <p:nvPr/>
          </p:nvGrpSpPr>
          <p:grpSpPr>
            <a:xfrm rot="-3014747">
              <a:off x="-1090455" y="-1532075"/>
              <a:ext cx="3061704" cy="3220470"/>
              <a:chOff x="7173820" y="-1293869"/>
              <a:chExt cx="3061683" cy="3220448"/>
            </a:xfrm>
          </p:grpSpPr>
          <p:grpSp>
            <p:nvGrpSpPr>
              <p:cNvPr id="382" name="Google Shape;382;p10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383" name="Google Shape;383;p10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384" name="Google Shape;384;p10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385" name="Google Shape;385;p1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386" name="Google Shape;386;p1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387" name="Google Shape;387;p10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88" name="Google Shape;388;p10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389" name="Google Shape;389;p10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0" name="Google Shape;390;p10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1" name="Google Shape;391;p10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2" name="Google Shape;392;p10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3" name="Google Shape;393;p10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4" name="Google Shape;394;p10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5" name="Google Shape;395;p10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96" name="Google Shape;396;p10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397" name="Google Shape;397;p10"/>
            <p:cNvSpPr/>
            <p:nvPr/>
          </p:nvSpPr>
          <p:spPr>
            <a:xfrm>
              <a:off x="8166995" y="23594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98" name="Google Shape;398;p10"/>
            <p:cNvGrpSpPr/>
            <p:nvPr/>
          </p:nvGrpSpPr>
          <p:grpSpPr>
            <a:xfrm flipH="1">
              <a:off x="5570428" y="3445251"/>
              <a:ext cx="4465489" cy="2321512"/>
              <a:chOff x="-1075731" y="3535076"/>
              <a:chExt cx="4465489" cy="2321512"/>
            </a:xfrm>
          </p:grpSpPr>
          <p:grpSp>
            <p:nvGrpSpPr>
              <p:cNvPr id="399" name="Google Shape;399;p10"/>
              <p:cNvGrpSpPr/>
              <p:nvPr/>
            </p:nvGrpSpPr>
            <p:grpSpPr>
              <a:xfrm>
                <a:off x="-1075731" y="3535076"/>
                <a:ext cx="4465489" cy="2321512"/>
                <a:chOff x="-891956" y="3885663"/>
                <a:chExt cx="4465489" cy="2321512"/>
              </a:xfrm>
            </p:grpSpPr>
            <p:sp>
              <p:nvSpPr>
                <p:cNvPr id="400" name="Google Shape;400;p10"/>
                <p:cNvSpPr/>
                <p:nvPr/>
              </p:nvSpPr>
              <p:spPr>
                <a:xfrm rot="223296">
                  <a:off x="-830202" y="4024424"/>
                  <a:ext cx="4341981" cy="2043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01" name="Google Shape;401;p10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02" name="Google Shape;402;p10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03" name="Google Shape;403;p10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4" name="Google Shape;404;p10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5" name="Google Shape;405;p10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6" name="Google Shape;406;p10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7" name="Google Shape;407;p10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8" name="Google Shape;408;p10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09" name="Google Shape;409;p10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10" name="Google Shape;410;p10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411" name="Google Shape;411;p10"/>
              <p:cNvGrpSpPr/>
              <p:nvPr/>
            </p:nvGrpSpPr>
            <p:grpSpPr>
              <a:xfrm rot="-5189473">
                <a:off x="2083919" y="4475431"/>
                <a:ext cx="70211" cy="266572"/>
                <a:chOff x="5671669" y="3866922"/>
                <a:chExt cx="70213" cy="266579"/>
              </a:xfrm>
            </p:grpSpPr>
            <p:sp>
              <p:nvSpPr>
                <p:cNvPr id="412" name="Google Shape;412;p10"/>
                <p:cNvSpPr/>
                <p:nvPr/>
              </p:nvSpPr>
              <p:spPr>
                <a:xfrm>
                  <a:off x="5681247" y="3866922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13" name="Google Shape;413;p10"/>
                <p:cNvSpPr/>
                <p:nvPr/>
              </p:nvSpPr>
              <p:spPr>
                <a:xfrm>
                  <a:off x="5671669" y="407361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14" name="Google Shape;414;p10"/>
            <p:cNvSpPr/>
            <p:nvPr/>
          </p:nvSpPr>
          <p:spPr>
            <a:xfrm>
              <a:off x="7475392" y="40485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409066" y="31007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Google Shape;416;p10"/>
            <p:cNvSpPr/>
            <p:nvPr/>
          </p:nvSpPr>
          <p:spPr>
            <a:xfrm rot="-5248956" flipH="1">
              <a:off x="3115584" y="-410609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17" name="Google Shape;417;p10"/>
            <p:cNvGrpSpPr/>
            <p:nvPr/>
          </p:nvGrpSpPr>
          <p:grpSpPr>
            <a:xfrm rot="2996445">
              <a:off x="5500646" y="-568216"/>
              <a:ext cx="740371" cy="757532"/>
              <a:chOff x="4391775" y="4244400"/>
              <a:chExt cx="715125" cy="731700"/>
            </a:xfrm>
          </p:grpSpPr>
          <p:sp>
            <p:nvSpPr>
              <p:cNvPr id="418" name="Google Shape;418;p10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421" name="Google Shape;421;p10"/>
          <p:cNvSpPr txBox="1">
            <a:spLocks noGrp="1"/>
          </p:cNvSpPr>
          <p:nvPr>
            <p:ph type="body" idx="1"/>
          </p:nvPr>
        </p:nvSpPr>
        <p:spPr>
          <a:xfrm>
            <a:off x="5209635" y="504949"/>
            <a:ext cx="6038800" cy="2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67">
                <a:latin typeface="Chewy"/>
                <a:ea typeface="Chewy"/>
                <a:cs typeface="Chewy"/>
                <a:sym typeface="Chewy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372621"/>
      </p:ext>
    </p:extLst>
  </p:cSld>
  <p:clrMapOvr>
    <a:masterClrMapping/>
  </p:clrMapOvr>
  <p:hf sldNum="0" hdr="0" ftr="0" dt="0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1"/>
          <p:cNvGrpSpPr/>
          <p:nvPr/>
        </p:nvGrpSpPr>
        <p:grpSpPr>
          <a:xfrm>
            <a:off x="-1448816" y="-928912"/>
            <a:ext cx="14542925" cy="8627975"/>
            <a:chOff x="-1086612" y="-696684"/>
            <a:chExt cx="10907194" cy="6470981"/>
          </a:xfrm>
        </p:grpSpPr>
        <p:sp>
          <p:nvSpPr>
            <p:cNvPr id="424" name="Google Shape;424;p11"/>
            <p:cNvSpPr/>
            <p:nvPr/>
          </p:nvSpPr>
          <p:spPr>
            <a:xfrm rot="-269979">
              <a:off x="-390097" y="1085523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Google Shape;425;p11"/>
            <p:cNvSpPr/>
            <p:nvPr/>
          </p:nvSpPr>
          <p:spPr>
            <a:xfrm rot="10800000">
              <a:off x="4680575" y="-9662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26" name="Google Shape;426;p11"/>
            <p:cNvGrpSpPr/>
            <p:nvPr/>
          </p:nvGrpSpPr>
          <p:grpSpPr>
            <a:xfrm>
              <a:off x="6954679" y="-696684"/>
              <a:ext cx="2865902" cy="2866186"/>
              <a:chOff x="7229917" y="-939609"/>
              <a:chExt cx="2865902" cy="2866186"/>
            </a:xfrm>
          </p:grpSpPr>
          <p:grpSp>
            <p:nvGrpSpPr>
              <p:cNvPr id="427" name="Google Shape;427;p11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428" name="Google Shape;428;p11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29" name="Google Shape;429;p1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430" name="Google Shape;430;p1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31" name="Google Shape;431;p1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432" name="Google Shape;432;p11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33" name="Google Shape;433;p1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434" name="Google Shape;434;p1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5" name="Google Shape;435;p1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442" name="Google Shape;442;p11"/>
            <p:cNvGrpSpPr/>
            <p:nvPr/>
          </p:nvGrpSpPr>
          <p:grpSpPr>
            <a:xfrm>
              <a:off x="8006047" y="4777554"/>
              <a:ext cx="763146" cy="697824"/>
              <a:chOff x="3681125" y="1846650"/>
              <a:chExt cx="515500" cy="471375"/>
            </a:xfrm>
          </p:grpSpPr>
          <p:sp>
            <p:nvSpPr>
              <p:cNvPr id="443" name="Google Shape;443;p1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46" name="Google Shape;446;p11"/>
            <p:cNvGrpSpPr/>
            <p:nvPr/>
          </p:nvGrpSpPr>
          <p:grpSpPr>
            <a:xfrm>
              <a:off x="-1086612" y="3673502"/>
              <a:ext cx="4341985" cy="2100795"/>
              <a:chOff x="-1013962" y="3673802"/>
              <a:chExt cx="4341985" cy="2100795"/>
            </a:xfrm>
          </p:grpSpPr>
          <p:grpSp>
            <p:nvGrpSpPr>
              <p:cNvPr id="447" name="Google Shape;447;p11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448" name="Google Shape;448;p1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459" name="Google Shape;459;p1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462" name="Google Shape;462;p11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Google Shape;463;p11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Google Shape;464;p11"/>
            <p:cNvSpPr/>
            <p:nvPr/>
          </p:nvSpPr>
          <p:spPr>
            <a:xfrm rot="10800000" flipH="1">
              <a:off x="588128" y="27211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65" name="Google Shape;465;p11"/>
          <p:cNvSpPr txBox="1">
            <a:spLocks noGrp="1"/>
          </p:cNvSpPr>
          <p:nvPr>
            <p:ph type="title" hasCustomPrompt="1"/>
          </p:nvPr>
        </p:nvSpPr>
        <p:spPr>
          <a:xfrm>
            <a:off x="5986421" y="1764667"/>
            <a:ext cx="4984000" cy="28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6" name="Google Shape;466;p11"/>
          <p:cNvSpPr txBox="1">
            <a:spLocks noGrp="1"/>
          </p:cNvSpPr>
          <p:nvPr>
            <p:ph type="subTitle" idx="1"/>
          </p:nvPr>
        </p:nvSpPr>
        <p:spPr>
          <a:xfrm>
            <a:off x="5986285" y="4427723"/>
            <a:ext cx="4984000" cy="8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0868641"/>
      </p:ext>
    </p:extLst>
  </p:cSld>
  <p:clrMapOvr>
    <a:masterClrMapping/>
  </p:clrMapOvr>
  <p:hf sldNum="0" hdr="0" ftr="0" dt="0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33053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2" hasCustomPrompt="1"/>
          </p:nvPr>
        </p:nvSpPr>
        <p:spPr>
          <a:xfrm>
            <a:off x="1055133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1" name="Google Shape;471;p13"/>
          <p:cNvSpPr txBox="1">
            <a:spLocks noGrp="1"/>
          </p:cNvSpPr>
          <p:nvPr>
            <p:ph type="subTitle" idx="1"/>
          </p:nvPr>
        </p:nvSpPr>
        <p:spPr>
          <a:xfrm>
            <a:off x="2671533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3"/>
          </p:nvPr>
        </p:nvSpPr>
        <p:spPr>
          <a:xfrm>
            <a:off x="2671533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55133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4" name="Google Shape;474;p13"/>
          <p:cNvSpPr txBox="1">
            <a:spLocks noGrp="1"/>
          </p:cNvSpPr>
          <p:nvPr>
            <p:ph type="subTitle" idx="5"/>
          </p:nvPr>
        </p:nvSpPr>
        <p:spPr>
          <a:xfrm>
            <a:off x="2671533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6"/>
          </p:nvPr>
        </p:nvSpPr>
        <p:spPr>
          <a:xfrm>
            <a:off x="2671533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7" hasCustomPrompt="1"/>
          </p:nvPr>
        </p:nvSpPr>
        <p:spPr>
          <a:xfrm>
            <a:off x="6122067" y="2547331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77" name="Google Shape;477;p13"/>
          <p:cNvSpPr txBox="1">
            <a:spLocks noGrp="1"/>
          </p:cNvSpPr>
          <p:nvPr>
            <p:ph type="subTitle" idx="8"/>
          </p:nvPr>
        </p:nvSpPr>
        <p:spPr>
          <a:xfrm>
            <a:off x="7738467" y="24457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9"/>
          </p:nvPr>
        </p:nvSpPr>
        <p:spPr>
          <a:xfrm>
            <a:off x="7738467" y="2840116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3" hasCustomPrompt="1"/>
          </p:nvPr>
        </p:nvSpPr>
        <p:spPr>
          <a:xfrm>
            <a:off x="6122067" y="4418197"/>
            <a:ext cx="1616400" cy="8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r>
              <a:t>xx%</a:t>
            </a:r>
          </a:p>
        </p:txBody>
      </p:sp>
      <p:sp>
        <p:nvSpPr>
          <p:cNvPr id="480" name="Google Shape;480;p13"/>
          <p:cNvSpPr txBox="1">
            <a:spLocks noGrp="1"/>
          </p:cNvSpPr>
          <p:nvPr>
            <p:ph type="subTitle" idx="14"/>
          </p:nvPr>
        </p:nvSpPr>
        <p:spPr>
          <a:xfrm>
            <a:off x="7738467" y="4316429"/>
            <a:ext cx="3296800" cy="5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subTitle" idx="15"/>
          </p:nvPr>
        </p:nvSpPr>
        <p:spPr>
          <a:xfrm>
            <a:off x="7738467" y="4710983"/>
            <a:ext cx="329680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82" name="Google Shape;482;p13"/>
          <p:cNvGrpSpPr/>
          <p:nvPr/>
        </p:nvGrpSpPr>
        <p:grpSpPr>
          <a:xfrm>
            <a:off x="-1474216" y="-613998"/>
            <a:ext cx="14456597" cy="8757561"/>
            <a:chOff x="-1105662" y="-460499"/>
            <a:chExt cx="10842448" cy="6568171"/>
          </a:xfrm>
        </p:grpSpPr>
        <p:grpSp>
          <p:nvGrpSpPr>
            <p:cNvPr id="483" name="Google Shape;483;p13"/>
            <p:cNvGrpSpPr/>
            <p:nvPr/>
          </p:nvGrpSpPr>
          <p:grpSpPr>
            <a:xfrm>
              <a:off x="-1105662" y="-460499"/>
              <a:ext cx="10842448" cy="6568171"/>
              <a:chOff x="-1105662" y="-460499"/>
              <a:chExt cx="10842448" cy="6568171"/>
            </a:xfrm>
          </p:grpSpPr>
          <p:sp>
            <p:nvSpPr>
              <p:cNvPr id="484" name="Google Shape;484;p13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 rot="10800000">
                <a:off x="8228575" y="26594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486" name="Google Shape;486;p13"/>
              <p:cNvGrpSpPr/>
              <p:nvPr/>
            </p:nvGrpSpPr>
            <p:grpSpPr>
              <a:xfrm rot="2996445">
                <a:off x="5742471" y="-312166"/>
                <a:ext cx="740371" cy="757532"/>
                <a:chOff x="4391775" y="4244400"/>
                <a:chExt cx="715125" cy="731700"/>
              </a:xfrm>
            </p:grpSpPr>
            <p:sp>
              <p:nvSpPr>
                <p:cNvPr id="487" name="Google Shape;487;p13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8" name="Google Shape;488;p13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89" name="Google Shape;489;p13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90" name="Google Shape;490;p13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494" name="Google Shape;494;p13"/>
              <p:cNvGrpSpPr/>
              <p:nvPr/>
            </p:nvGrpSpPr>
            <p:grpSpPr>
              <a:xfrm>
                <a:off x="-1105662" y="4006877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495" name="Google Shape;495;p13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496" name="Google Shape;496;p13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97" name="Google Shape;497;p13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498" name="Google Shape;498;p13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499" name="Google Shape;499;p13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0" name="Google Shape;500;p13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1" name="Google Shape;501;p13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2" name="Google Shape;502;p13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3" name="Google Shape;503;p13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4" name="Google Shape;504;p13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5" name="Google Shape;505;p13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06" name="Google Shape;506;p13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507" name="Google Shape;507;p13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508" name="Google Shape;508;p1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09" name="Google Shape;509;p1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510" name="Google Shape;510;p13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 rot="10800000" flipH="1">
                <a:off x="2744645" y="329635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14" name="Google Shape;514;p13"/>
            <p:cNvSpPr/>
            <p:nvPr/>
          </p:nvSpPr>
          <p:spPr>
            <a:xfrm rot="10800000" flipH="1">
              <a:off x="4520398" y="484464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13"/>
            <p:cNvSpPr/>
            <p:nvPr/>
          </p:nvSpPr>
          <p:spPr>
            <a:xfrm rot="10800000" flipH="1">
              <a:off x="3119967" y="442784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6618686"/>
      </p:ext>
    </p:extLst>
  </p:cSld>
  <p:clrMapOvr>
    <a:masterClrMapping/>
  </p:clrMapOvr>
  <p:hf sldNum="0" hdr="0" ftr="0" dt="0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14"/>
          <p:cNvGrpSpPr/>
          <p:nvPr/>
        </p:nvGrpSpPr>
        <p:grpSpPr>
          <a:xfrm>
            <a:off x="-1135549" y="345447"/>
            <a:ext cx="13922097" cy="8796819"/>
            <a:chOff x="-851662" y="259085"/>
            <a:chExt cx="10441573" cy="6597614"/>
          </a:xfrm>
        </p:grpSpPr>
        <p:sp>
          <p:nvSpPr>
            <p:cNvPr id="518" name="Google Shape;518;p14"/>
            <p:cNvSpPr/>
            <p:nvPr/>
          </p:nvSpPr>
          <p:spPr>
            <a:xfrm rot="-269979">
              <a:off x="-246172" y="1999836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14"/>
            <p:cNvSpPr/>
            <p:nvPr/>
          </p:nvSpPr>
          <p:spPr>
            <a:xfrm rot="10800000">
              <a:off x="8081700" y="26594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20" name="Google Shape;520;p14"/>
            <p:cNvGrpSpPr/>
            <p:nvPr/>
          </p:nvGrpSpPr>
          <p:grpSpPr>
            <a:xfrm>
              <a:off x="7707722" y="4792654"/>
              <a:ext cx="763146" cy="697824"/>
              <a:chOff x="3681125" y="1846650"/>
              <a:chExt cx="515500" cy="471375"/>
            </a:xfrm>
          </p:grpSpPr>
          <p:sp>
            <p:nvSpPr>
              <p:cNvPr id="521" name="Google Shape;521;p1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2" name="Google Shape;522;p1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24" name="Google Shape;524;p14"/>
            <p:cNvGrpSpPr/>
            <p:nvPr/>
          </p:nvGrpSpPr>
          <p:grpSpPr>
            <a:xfrm>
              <a:off x="-851662" y="3857897"/>
              <a:ext cx="4403265" cy="2998802"/>
              <a:chOff x="-1013962" y="3603997"/>
              <a:chExt cx="4403265" cy="2998802"/>
            </a:xfrm>
          </p:grpSpPr>
          <p:grpSp>
            <p:nvGrpSpPr>
              <p:cNvPr id="525" name="Google Shape;525;p14"/>
              <p:cNvGrpSpPr/>
              <p:nvPr/>
            </p:nvGrpSpPr>
            <p:grpSpPr>
              <a:xfrm>
                <a:off x="-1013962" y="3603997"/>
                <a:ext cx="4403265" cy="2998802"/>
                <a:chOff x="-830187" y="3954584"/>
                <a:chExt cx="4403265" cy="2998802"/>
              </a:xfrm>
            </p:grpSpPr>
            <p:sp>
              <p:nvSpPr>
                <p:cNvPr id="526" name="Google Shape;526;p1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27" name="Google Shape;527;p14"/>
                <p:cNvSpPr/>
                <p:nvPr/>
              </p:nvSpPr>
              <p:spPr>
                <a:xfrm rot="-9756710" flipH="1">
                  <a:off x="-429132" y="4477332"/>
                  <a:ext cx="3797121" cy="1953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528" name="Google Shape;528;p1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529" name="Google Shape;529;p1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0" name="Google Shape;530;p1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1" name="Google Shape;531;p1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2" name="Google Shape;532;p1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3" name="Google Shape;533;p1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4" name="Google Shape;534;p1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5" name="Google Shape;535;p1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36" name="Google Shape;536;p1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537" name="Google Shape;537;p14"/>
              <p:cNvGrpSpPr/>
              <p:nvPr/>
            </p:nvGrpSpPr>
            <p:grpSpPr>
              <a:xfrm rot="-5189473">
                <a:off x="2367054" y="4562870"/>
                <a:ext cx="111591" cy="269350"/>
                <a:chOff x="5580910" y="4174232"/>
                <a:chExt cx="111594" cy="269357"/>
              </a:xfrm>
            </p:grpSpPr>
            <p:sp>
              <p:nvSpPr>
                <p:cNvPr id="538" name="Google Shape;538;p14"/>
                <p:cNvSpPr/>
                <p:nvPr/>
              </p:nvSpPr>
              <p:spPr>
                <a:xfrm rot="547381">
                  <a:off x="5619023" y="4177984"/>
                  <a:ext cx="60637" cy="166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39" name="Google Shape;539;p14"/>
                <p:cNvSpPr/>
                <p:nvPr/>
              </p:nvSpPr>
              <p:spPr>
                <a:xfrm rot="547381">
                  <a:off x="5585352" y="4380244"/>
                  <a:ext cx="48355" cy="59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540" name="Google Shape;540;p14"/>
            <p:cNvSpPr/>
            <p:nvPr/>
          </p:nvSpPr>
          <p:spPr>
            <a:xfrm rot="10800000" flipH="1">
              <a:off x="600630" y="3555666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4"/>
            <p:cNvSpPr/>
            <p:nvPr/>
          </p:nvSpPr>
          <p:spPr>
            <a:xfrm rot="10800000" flipH="1">
              <a:off x="2977470" y="25908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4"/>
            <p:cNvSpPr/>
            <p:nvPr/>
          </p:nvSpPr>
          <p:spPr>
            <a:xfrm rot="10800000" flipH="1">
              <a:off x="4183778" y="454956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43" name="Google Shape;543;p1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4" name="Google Shape;544;p14"/>
          <p:cNvSpPr txBox="1">
            <a:spLocks noGrp="1"/>
          </p:cNvSpPr>
          <p:nvPr>
            <p:ph type="subTitle" idx="1"/>
          </p:nvPr>
        </p:nvSpPr>
        <p:spPr>
          <a:xfrm>
            <a:off x="1680333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5" name="Google Shape;545;p14"/>
          <p:cNvSpPr txBox="1">
            <a:spLocks noGrp="1"/>
          </p:cNvSpPr>
          <p:nvPr>
            <p:ph type="subTitle" idx="2"/>
          </p:nvPr>
        </p:nvSpPr>
        <p:spPr>
          <a:xfrm>
            <a:off x="1680333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3"/>
          </p:nvPr>
        </p:nvSpPr>
        <p:spPr>
          <a:xfrm>
            <a:off x="6544067" y="3652896"/>
            <a:ext cx="396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7" name="Google Shape;547;p14"/>
          <p:cNvSpPr txBox="1">
            <a:spLocks noGrp="1"/>
          </p:cNvSpPr>
          <p:nvPr>
            <p:ph type="subTitle" idx="4"/>
          </p:nvPr>
        </p:nvSpPr>
        <p:spPr>
          <a:xfrm>
            <a:off x="6544067" y="4236700"/>
            <a:ext cx="396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1767744"/>
      </p:ext>
    </p:extLst>
  </p:cSld>
  <p:clrMapOvr>
    <a:masterClrMapping/>
  </p:clrMapOvr>
  <p:hf sldNum="0" hdr="0" ftr="0" dt="0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0" name="Google Shape;550;p15"/>
          <p:cNvSpPr txBox="1">
            <a:spLocks noGrp="1"/>
          </p:cNvSpPr>
          <p:nvPr>
            <p:ph type="body" idx="1"/>
          </p:nvPr>
        </p:nvSpPr>
        <p:spPr>
          <a:xfrm>
            <a:off x="952767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1" name="Google Shape;551;p15"/>
          <p:cNvSpPr txBox="1">
            <a:spLocks noGrp="1"/>
          </p:cNvSpPr>
          <p:nvPr>
            <p:ph type="body" idx="2"/>
          </p:nvPr>
        </p:nvSpPr>
        <p:spPr>
          <a:xfrm>
            <a:off x="6096000" y="2678000"/>
            <a:ext cx="5143200" cy="3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52" name="Google Shape;552;p15"/>
          <p:cNvGrpSpPr/>
          <p:nvPr/>
        </p:nvGrpSpPr>
        <p:grpSpPr>
          <a:xfrm>
            <a:off x="-2510676" y="-483795"/>
            <a:ext cx="15289999" cy="9791925"/>
            <a:chOff x="-1883007" y="-362846"/>
            <a:chExt cx="11467499" cy="7343944"/>
          </a:xfrm>
        </p:grpSpPr>
        <p:grpSp>
          <p:nvGrpSpPr>
            <p:cNvPr id="553" name="Google Shape;553;p15"/>
            <p:cNvGrpSpPr/>
            <p:nvPr/>
          </p:nvGrpSpPr>
          <p:grpSpPr>
            <a:xfrm>
              <a:off x="-1883007" y="1223249"/>
              <a:ext cx="11467499" cy="5757849"/>
              <a:chOff x="-1883007" y="1223249"/>
              <a:chExt cx="11467499" cy="5757849"/>
            </a:xfrm>
          </p:grpSpPr>
          <p:grpSp>
            <p:nvGrpSpPr>
              <p:cNvPr id="554" name="Google Shape;554;p15"/>
              <p:cNvGrpSpPr/>
              <p:nvPr/>
            </p:nvGrpSpPr>
            <p:grpSpPr>
              <a:xfrm rot="-9775884">
                <a:off x="-1459172" y="3156958"/>
                <a:ext cx="3406169" cy="3399115"/>
                <a:chOff x="6888464" y="-1383307"/>
                <a:chExt cx="3406361" cy="3399307"/>
              </a:xfrm>
            </p:grpSpPr>
            <p:grpSp>
              <p:nvGrpSpPr>
                <p:cNvPr id="555" name="Google Shape;555;p15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556" name="Google Shape;556;p15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557" name="Google Shape;557;p15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558" name="Google Shape;558;p15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559" name="Google Shape;559;p15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560" name="Google Shape;560;p15"/>
                <p:cNvSpPr/>
                <p:nvPr/>
              </p:nvSpPr>
              <p:spPr>
                <a:xfrm rot="-2539449">
                  <a:off x="7360537" y="-861338"/>
                  <a:ext cx="2462217" cy="2355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561" name="Google Shape;561;p15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562" name="Google Shape;562;p15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3" name="Google Shape;563;p15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4" name="Google Shape;564;p15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69" name="Google Shape;569;p15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570" name="Google Shape;570;p15"/>
              <p:cNvGrpSpPr/>
              <p:nvPr/>
            </p:nvGrpSpPr>
            <p:grpSpPr>
              <a:xfrm rot="-2996445" flipH="1">
                <a:off x="8686164" y="4534621"/>
                <a:ext cx="740371" cy="757532"/>
                <a:chOff x="4391775" y="4244400"/>
                <a:chExt cx="715125" cy="731700"/>
              </a:xfrm>
            </p:grpSpPr>
            <p:sp>
              <p:nvSpPr>
                <p:cNvPr id="571" name="Google Shape;571;p15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72" name="Google Shape;572;p15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73" name="Google Shape;573;p15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574" name="Google Shape;574;p15"/>
              <p:cNvSpPr/>
              <p:nvPr/>
            </p:nvSpPr>
            <p:spPr>
              <a:xfrm flipH="1">
                <a:off x="8302980" y="1574146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5" name="Google Shape;575;p15"/>
              <p:cNvSpPr/>
              <p:nvPr/>
            </p:nvSpPr>
            <p:spPr>
              <a:xfrm flipH="1">
                <a:off x="315937" y="1223249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6" name="Google Shape;576;p15"/>
              <p:cNvSpPr/>
              <p:nvPr/>
            </p:nvSpPr>
            <p:spPr>
              <a:xfrm flipH="1">
                <a:off x="356337" y="2794874"/>
                <a:ext cx="172096" cy="143602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15"/>
              <p:cNvSpPr/>
              <p:nvPr/>
            </p:nvSpPr>
            <p:spPr>
              <a:xfrm flipH="1">
                <a:off x="8677455" y="3732860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78" name="Google Shape;578;p15"/>
            <p:cNvGrpSpPr/>
            <p:nvPr/>
          </p:nvGrpSpPr>
          <p:grpSpPr>
            <a:xfrm flipH="1">
              <a:off x="1302413" y="-362846"/>
              <a:ext cx="763146" cy="697824"/>
              <a:chOff x="3681125" y="1846650"/>
              <a:chExt cx="515500" cy="471375"/>
            </a:xfrm>
          </p:grpSpPr>
          <p:sp>
            <p:nvSpPr>
              <p:cNvPr id="579" name="Google Shape;579;p1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1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1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1921825"/>
      </p:ext>
    </p:extLst>
  </p:cSld>
  <p:clrMapOvr>
    <a:masterClrMapping/>
  </p:clrMapOvr>
  <p:hf sldNum="0" hdr="0" ftr="0" dt="0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16"/>
          <p:cNvGrpSpPr/>
          <p:nvPr/>
        </p:nvGrpSpPr>
        <p:grpSpPr>
          <a:xfrm>
            <a:off x="-2174953" y="-1420340"/>
            <a:ext cx="14814705" cy="8723075"/>
            <a:chOff x="-1631215" y="-1065255"/>
            <a:chExt cx="11111029" cy="6542306"/>
          </a:xfrm>
        </p:grpSpPr>
        <p:sp>
          <p:nvSpPr>
            <p:cNvPr id="584" name="Google Shape;584;p16"/>
            <p:cNvSpPr/>
            <p:nvPr/>
          </p:nvSpPr>
          <p:spPr>
            <a:xfrm rot="-212551">
              <a:off x="-262208" y="329234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16"/>
            <p:cNvSpPr/>
            <p:nvPr/>
          </p:nvSpPr>
          <p:spPr>
            <a:xfrm flipH="1">
              <a:off x="220769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86" name="Google Shape;586;p16"/>
            <p:cNvGrpSpPr/>
            <p:nvPr/>
          </p:nvGrpSpPr>
          <p:grpSpPr>
            <a:xfrm rot="-1298509" flipH="1">
              <a:off x="-1149821" y="-590411"/>
              <a:ext cx="3190602" cy="3220422"/>
              <a:chOff x="7044875" y="-1293869"/>
              <a:chExt cx="3190628" cy="3220448"/>
            </a:xfrm>
          </p:grpSpPr>
          <p:grpSp>
            <p:nvGrpSpPr>
              <p:cNvPr id="587" name="Google Shape;587;p1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588" name="Google Shape;588;p1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589" name="Google Shape;589;p1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590" name="Google Shape;590;p1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591" name="Google Shape;591;p1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592" name="Google Shape;592;p16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593" name="Google Shape;593;p1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594" name="Google Shape;594;p1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95" name="Google Shape;595;p1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96" name="Google Shape;596;p1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0" name="Google Shape;600;p1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1" name="Google Shape;601;p1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602" name="Google Shape;602;p16"/>
            <p:cNvGrpSpPr/>
            <p:nvPr/>
          </p:nvGrpSpPr>
          <p:grpSpPr>
            <a:xfrm rot="-5400000">
              <a:off x="6258424" y="2244179"/>
              <a:ext cx="4341985" cy="2100795"/>
              <a:chOff x="-1013962" y="3673802"/>
              <a:chExt cx="4341985" cy="2100795"/>
            </a:xfrm>
          </p:grpSpPr>
          <p:grpSp>
            <p:nvGrpSpPr>
              <p:cNvPr id="603" name="Google Shape;603;p1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04" name="Google Shape;604;p1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05" name="Google Shape;605;p1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06" name="Google Shape;606;p1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07" name="Google Shape;607;p1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08" name="Google Shape;608;p1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09" name="Google Shape;609;p1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10" name="Google Shape;610;p1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11" name="Google Shape;611;p1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12" name="Google Shape;612;p1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13" name="Google Shape;613;p1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14" name="Google Shape;614;p1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615" name="Google Shape;615;p1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16" name="Google Shape;616;p1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17" name="Google Shape;617;p1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618" name="Google Shape;618;p16"/>
            <p:cNvGrpSpPr/>
            <p:nvPr/>
          </p:nvGrpSpPr>
          <p:grpSpPr>
            <a:xfrm rot="5678566" flipH="1">
              <a:off x="5825832" y="4698660"/>
              <a:ext cx="740367" cy="757527"/>
              <a:chOff x="4391775" y="4244400"/>
              <a:chExt cx="715125" cy="731700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622" name="Google Shape;622;p1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3" name="Google Shape;623;p16"/>
          <p:cNvSpPr txBox="1">
            <a:spLocks noGrp="1"/>
          </p:cNvSpPr>
          <p:nvPr>
            <p:ph type="subTitle" idx="1"/>
          </p:nvPr>
        </p:nvSpPr>
        <p:spPr>
          <a:xfrm>
            <a:off x="5612200" y="4325992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4" name="Google Shape;624;p16"/>
          <p:cNvSpPr txBox="1">
            <a:spLocks noGrp="1"/>
          </p:cNvSpPr>
          <p:nvPr>
            <p:ph type="subTitle" idx="2"/>
          </p:nvPr>
        </p:nvSpPr>
        <p:spPr>
          <a:xfrm>
            <a:off x="5612200" y="4909797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5" name="Google Shape;625;p16"/>
          <p:cNvSpPr txBox="1">
            <a:spLocks noGrp="1"/>
          </p:cNvSpPr>
          <p:nvPr>
            <p:ph type="subTitle" idx="3"/>
          </p:nvPr>
        </p:nvSpPr>
        <p:spPr>
          <a:xfrm>
            <a:off x="5607233" y="2167167"/>
            <a:ext cx="35828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6"/>
          <p:cNvSpPr txBox="1">
            <a:spLocks noGrp="1"/>
          </p:cNvSpPr>
          <p:nvPr>
            <p:ph type="subTitle" idx="4"/>
          </p:nvPr>
        </p:nvSpPr>
        <p:spPr>
          <a:xfrm>
            <a:off x="5607233" y="2750972"/>
            <a:ext cx="35828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1304824"/>
      </p:ext>
    </p:extLst>
  </p:cSld>
  <p:clrMapOvr>
    <a:masterClrMapping/>
  </p:clrMapOvr>
  <p:hf sldNum="0" hdr="0" ftr="0" dt="0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17"/>
          <p:cNvGrpSpPr/>
          <p:nvPr/>
        </p:nvGrpSpPr>
        <p:grpSpPr>
          <a:xfrm>
            <a:off x="-1796449" y="-2003259"/>
            <a:ext cx="15392988" cy="9869037"/>
            <a:chOff x="-1347337" y="-1502444"/>
            <a:chExt cx="11544741" cy="7401778"/>
          </a:xfrm>
        </p:grpSpPr>
        <p:sp>
          <p:nvSpPr>
            <p:cNvPr id="629" name="Google Shape;629;p17"/>
            <p:cNvSpPr/>
            <p:nvPr/>
          </p:nvSpPr>
          <p:spPr>
            <a:xfrm>
              <a:off x="-313432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17"/>
            <p:cNvSpPr/>
            <p:nvPr/>
          </p:nvSpPr>
          <p:spPr>
            <a:xfrm flipH="1">
              <a:off x="445594" y="35913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17"/>
            <p:cNvSpPr/>
            <p:nvPr/>
          </p:nvSpPr>
          <p:spPr>
            <a:xfrm flipH="1">
              <a:off x="3453480" y="261460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17"/>
            <p:cNvSpPr/>
            <p:nvPr/>
          </p:nvSpPr>
          <p:spPr>
            <a:xfrm flipH="1">
              <a:off x="5907324" y="4418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17"/>
            <p:cNvSpPr/>
            <p:nvPr/>
          </p:nvSpPr>
          <p:spPr>
            <a:xfrm flipH="1">
              <a:off x="2735420" y="4345665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34" name="Google Shape;634;p17"/>
            <p:cNvGrpSpPr/>
            <p:nvPr/>
          </p:nvGrpSpPr>
          <p:grpSpPr>
            <a:xfrm flipH="1">
              <a:off x="-1347337" y="-1502444"/>
              <a:ext cx="3061683" cy="3220448"/>
              <a:chOff x="7173820" y="-1293869"/>
              <a:chExt cx="3061683" cy="3220448"/>
            </a:xfrm>
          </p:grpSpPr>
          <p:grpSp>
            <p:nvGrpSpPr>
              <p:cNvPr id="635" name="Google Shape;635;p1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36" name="Google Shape;636;p1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37" name="Google Shape;637;p1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38" name="Google Shape;638;p1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39" name="Google Shape;639;p1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640" name="Google Shape;640;p1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41" name="Google Shape;641;p1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42" name="Google Shape;642;p1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650" name="Google Shape;650;p17"/>
            <p:cNvGrpSpPr/>
            <p:nvPr/>
          </p:nvGrpSpPr>
          <p:grpSpPr>
            <a:xfrm rot="-2996445" flipH="1">
              <a:off x="8655948" y="2110909"/>
              <a:ext cx="740371" cy="757532"/>
              <a:chOff x="4391775" y="4244400"/>
              <a:chExt cx="715125" cy="731700"/>
            </a:xfrm>
          </p:grpSpPr>
          <p:sp>
            <p:nvSpPr>
              <p:cNvPr id="651" name="Google Shape;651;p1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2" name="Google Shape;652;p1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3" name="Google Shape;653;p1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54" name="Google Shape;654;p17"/>
            <p:cNvGrpSpPr/>
            <p:nvPr/>
          </p:nvGrpSpPr>
          <p:grpSpPr>
            <a:xfrm flipH="1">
              <a:off x="3808848" y="4696629"/>
              <a:ext cx="763146" cy="697824"/>
              <a:chOff x="3681125" y="1846650"/>
              <a:chExt cx="515500" cy="471375"/>
            </a:xfrm>
          </p:grpSpPr>
          <p:sp>
            <p:nvSpPr>
              <p:cNvPr id="655" name="Google Shape;655;p1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658" name="Google Shape;658;p17"/>
            <p:cNvSpPr/>
            <p:nvPr/>
          </p:nvSpPr>
          <p:spPr>
            <a:xfrm flipH="1">
              <a:off x="57764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59" name="Google Shape;659;p17"/>
            <p:cNvGrpSpPr/>
            <p:nvPr/>
          </p:nvGrpSpPr>
          <p:grpSpPr>
            <a:xfrm flipH="1">
              <a:off x="5855418" y="3798540"/>
              <a:ext cx="4341985" cy="2100795"/>
              <a:chOff x="-1013962" y="3673802"/>
              <a:chExt cx="4341985" cy="2100795"/>
            </a:xfrm>
          </p:grpSpPr>
          <p:grpSp>
            <p:nvGrpSpPr>
              <p:cNvPr id="660" name="Google Shape;660;p1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661" name="Google Shape;661;p1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63" name="Google Shape;663;p1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664" name="Google Shape;664;p1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5" name="Google Shape;665;p1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6" name="Google Shape;666;p1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7" name="Google Shape;667;p1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8" name="Google Shape;668;p1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69" name="Google Shape;669;p1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70" name="Google Shape;670;p1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71" name="Google Shape;671;p1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672" name="Google Shape;672;p1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673" name="Google Shape;673;p1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675" name="Google Shape;675;p17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6" name="Google Shape;676;p17"/>
          <p:cNvSpPr txBox="1">
            <a:spLocks noGrp="1"/>
          </p:cNvSpPr>
          <p:nvPr>
            <p:ph type="subTitle" idx="1"/>
          </p:nvPr>
        </p:nvSpPr>
        <p:spPr>
          <a:xfrm>
            <a:off x="94443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7" name="Google Shape;677;p17"/>
          <p:cNvSpPr txBox="1">
            <a:spLocks noGrp="1"/>
          </p:cNvSpPr>
          <p:nvPr>
            <p:ph type="subTitle" idx="2"/>
          </p:nvPr>
        </p:nvSpPr>
        <p:spPr>
          <a:xfrm>
            <a:off x="94443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17"/>
          <p:cNvSpPr txBox="1">
            <a:spLocks noGrp="1"/>
          </p:cNvSpPr>
          <p:nvPr>
            <p:ph type="subTitle" idx="3"/>
          </p:nvPr>
        </p:nvSpPr>
        <p:spPr>
          <a:xfrm>
            <a:off x="4344000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17"/>
          <p:cNvSpPr txBox="1">
            <a:spLocks noGrp="1"/>
          </p:cNvSpPr>
          <p:nvPr>
            <p:ph type="subTitle" idx="4"/>
          </p:nvPr>
        </p:nvSpPr>
        <p:spPr>
          <a:xfrm>
            <a:off x="4344000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0" name="Google Shape;680;p17"/>
          <p:cNvSpPr txBox="1">
            <a:spLocks noGrp="1"/>
          </p:cNvSpPr>
          <p:nvPr>
            <p:ph type="subTitle" idx="5"/>
          </p:nvPr>
        </p:nvSpPr>
        <p:spPr>
          <a:xfrm>
            <a:off x="7909965" y="3652900"/>
            <a:ext cx="33376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1" name="Google Shape;681;p17"/>
          <p:cNvSpPr txBox="1">
            <a:spLocks noGrp="1"/>
          </p:cNvSpPr>
          <p:nvPr>
            <p:ph type="subTitle" idx="6"/>
          </p:nvPr>
        </p:nvSpPr>
        <p:spPr>
          <a:xfrm>
            <a:off x="7909965" y="4236701"/>
            <a:ext cx="3337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723758"/>
      </p:ext>
    </p:extLst>
  </p:cSld>
  <p:clrMapOvr>
    <a:masterClrMapping/>
  </p:clrMapOvr>
  <p:hf sldNum="0" hdr="0" ftr="0" dt="0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18"/>
          <p:cNvGrpSpPr/>
          <p:nvPr/>
        </p:nvGrpSpPr>
        <p:grpSpPr>
          <a:xfrm>
            <a:off x="-1179048" y="-1217627"/>
            <a:ext cx="15256653" cy="9552753"/>
            <a:chOff x="-884286" y="-913221"/>
            <a:chExt cx="11442490" cy="7164565"/>
          </a:xfrm>
        </p:grpSpPr>
        <p:sp>
          <p:nvSpPr>
            <p:cNvPr id="684" name="Google Shape;684;p18"/>
            <p:cNvSpPr/>
            <p:nvPr/>
          </p:nvSpPr>
          <p:spPr>
            <a:xfrm rot="-425420">
              <a:off x="-318923" y="4026314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18"/>
            <p:cNvSpPr/>
            <p:nvPr/>
          </p:nvSpPr>
          <p:spPr>
            <a:xfrm rot="10587449">
              <a:off x="8347598" y="290896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18"/>
            <p:cNvSpPr/>
            <p:nvPr/>
          </p:nvSpPr>
          <p:spPr>
            <a:xfrm rot="10800000" flipH="1">
              <a:off x="2953241" y="45906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18"/>
            <p:cNvSpPr/>
            <p:nvPr/>
          </p:nvSpPr>
          <p:spPr>
            <a:xfrm rot="10800000" flipH="1">
              <a:off x="6344847" y="4476253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88" name="Google Shape;688;p18"/>
            <p:cNvGrpSpPr/>
            <p:nvPr/>
          </p:nvGrpSpPr>
          <p:grpSpPr>
            <a:xfrm rot="9990510" flipH="1">
              <a:off x="7035948" y="2703159"/>
              <a:ext cx="3190613" cy="3220433"/>
              <a:chOff x="7044875" y="-1293869"/>
              <a:chExt cx="3190628" cy="3220448"/>
            </a:xfrm>
          </p:grpSpPr>
          <p:grpSp>
            <p:nvGrpSpPr>
              <p:cNvPr id="689" name="Google Shape;689;p1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690" name="Google Shape;690;p1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691" name="Google Shape;691;p1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692" name="Google Shape;692;p1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693" name="Google Shape;693;p1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694" name="Google Shape;694;p1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95" name="Google Shape;695;p1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696" name="Google Shape;696;p1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7" name="Google Shape;697;p1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8" name="Google Shape;698;p1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99" name="Google Shape;699;p1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0" name="Google Shape;700;p1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1" name="Google Shape;701;p1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2" name="Google Shape;702;p1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03" name="Google Shape;703;p1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704" name="Google Shape;704;p18"/>
            <p:cNvGrpSpPr/>
            <p:nvPr/>
          </p:nvGrpSpPr>
          <p:grpSpPr>
            <a:xfrm rot="7803555" flipH="1">
              <a:off x="3925607" y="4822905"/>
              <a:ext cx="740371" cy="757532"/>
              <a:chOff x="4391775" y="4244400"/>
              <a:chExt cx="715125" cy="731700"/>
            </a:xfrm>
          </p:grpSpPr>
          <p:sp>
            <p:nvSpPr>
              <p:cNvPr id="705" name="Google Shape;705;p18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08" name="Google Shape;708;p18"/>
            <p:cNvGrpSpPr/>
            <p:nvPr/>
          </p:nvGrpSpPr>
          <p:grpSpPr>
            <a:xfrm rot="10800000" flipH="1">
              <a:off x="7226432" y="-322295"/>
              <a:ext cx="763146" cy="697824"/>
              <a:chOff x="3681125" y="1846650"/>
              <a:chExt cx="515500" cy="471375"/>
            </a:xfrm>
          </p:grpSpPr>
          <p:sp>
            <p:nvSpPr>
              <p:cNvPr id="709" name="Google Shape;709;p18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 rot="5650158">
              <a:off x="-1849769" y="277933"/>
              <a:ext cx="4341752" cy="2100682"/>
              <a:chOff x="-1013962" y="3673802"/>
              <a:chExt cx="4341985" cy="2100795"/>
            </a:xfrm>
          </p:grpSpPr>
          <p:grpSp>
            <p:nvGrpSpPr>
              <p:cNvPr id="713" name="Google Shape;713;p1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14" name="Google Shape;714;p1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15" name="Google Shape;715;p1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16" name="Google Shape;716;p1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17" name="Google Shape;717;p1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18" name="Google Shape;718;p1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19" name="Google Shape;719;p1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0" name="Google Shape;720;p1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1" name="Google Shape;721;p1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2" name="Google Shape;722;p1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3" name="Google Shape;723;p1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24" name="Google Shape;724;p1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725" name="Google Shape;725;p1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26" name="Google Shape;726;p1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27" name="Google Shape;727;p1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728" name="Google Shape;728;p18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9" name="Google Shape;729;p18"/>
          <p:cNvSpPr txBox="1">
            <a:spLocks noGrp="1"/>
          </p:cNvSpPr>
          <p:nvPr>
            <p:ph type="subTitle" idx="1"/>
          </p:nvPr>
        </p:nvSpPr>
        <p:spPr>
          <a:xfrm>
            <a:off x="2822557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0" name="Google Shape;730;p18"/>
          <p:cNvSpPr txBox="1">
            <a:spLocks noGrp="1"/>
          </p:cNvSpPr>
          <p:nvPr>
            <p:ph type="subTitle" idx="2"/>
          </p:nvPr>
        </p:nvSpPr>
        <p:spPr>
          <a:xfrm>
            <a:off x="2822573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1" name="Google Shape;731;p18"/>
          <p:cNvSpPr txBox="1">
            <a:spLocks noGrp="1"/>
          </p:cNvSpPr>
          <p:nvPr>
            <p:ph type="subTitle" idx="3"/>
          </p:nvPr>
        </p:nvSpPr>
        <p:spPr>
          <a:xfrm>
            <a:off x="7570324" y="21609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2" name="Google Shape;732;p18"/>
          <p:cNvSpPr txBox="1">
            <a:spLocks noGrp="1"/>
          </p:cNvSpPr>
          <p:nvPr>
            <p:ph type="subTitle" idx="4"/>
          </p:nvPr>
        </p:nvSpPr>
        <p:spPr>
          <a:xfrm>
            <a:off x="7570340" y="2744700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3" name="Google Shape;733;p18"/>
          <p:cNvSpPr txBox="1">
            <a:spLocks noGrp="1"/>
          </p:cNvSpPr>
          <p:nvPr>
            <p:ph type="subTitle" idx="5"/>
          </p:nvPr>
        </p:nvSpPr>
        <p:spPr>
          <a:xfrm>
            <a:off x="2822540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18"/>
          <p:cNvSpPr txBox="1">
            <a:spLocks noGrp="1"/>
          </p:cNvSpPr>
          <p:nvPr>
            <p:ph type="subTitle" idx="6"/>
          </p:nvPr>
        </p:nvSpPr>
        <p:spPr>
          <a:xfrm>
            <a:off x="2822540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18"/>
          <p:cNvSpPr txBox="1">
            <a:spLocks noGrp="1"/>
          </p:cNvSpPr>
          <p:nvPr>
            <p:ph type="subTitle" idx="7"/>
          </p:nvPr>
        </p:nvSpPr>
        <p:spPr>
          <a:xfrm>
            <a:off x="7570307" y="42655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18"/>
          <p:cNvSpPr txBox="1">
            <a:spLocks noGrp="1"/>
          </p:cNvSpPr>
          <p:nvPr>
            <p:ph type="subTitle" idx="8"/>
          </p:nvPr>
        </p:nvSpPr>
        <p:spPr>
          <a:xfrm>
            <a:off x="7570307" y="4849333"/>
            <a:ext cx="3171200" cy="8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8070448"/>
      </p:ext>
    </p:extLst>
  </p:cSld>
  <p:clrMapOvr>
    <a:masterClrMapping/>
  </p:clrMapOvr>
  <p:hf sldNum="0" hdr="0" ftr="0" dt="0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9"/>
          <p:cNvGrpSpPr/>
          <p:nvPr/>
        </p:nvGrpSpPr>
        <p:grpSpPr>
          <a:xfrm>
            <a:off x="-1758477" y="-1692904"/>
            <a:ext cx="15411385" cy="9899967"/>
            <a:chOff x="-1318858" y="-1269678"/>
            <a:chExt cx="11558539" cy="7424975"/>
          </a:xfrm>
        </p:grpSpPr>
        <p:sp>
          <p:nvSpPr>
            <p:cNvPr id="739" name="Google Shape;739;p19"/>
            <p:cNvSpPr/>
            <p:nvPr/>
          </p:nvSpPr>
          <p:spPr>
            <a:xfrm rot="-10089365" flipH="1">
              <a:off x="-647610" y="2334848"/>
              <a:ext cx="1508390" cy="1268387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Google Shape;740;p19"/>
            <p:cNvSpPr/>
            <p:nvPr/>
          </p:nvSpPr>
          <p:spPr>
            <a:xfrm flipH="1">
              <a:off x="8006050" y="623063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41" name="Google Shape;741;p19"/>
            <p:cNvGrpSpPr/>
            <p:nvPr/>
          </p:nvGrpSpPr>
          <p:grpSpPr>
            <a:xfrm rot="10800000" flipH="1">
              <a:off x="7373779" y="3289111"/>
              <a:ext cx="2865902" cy="2866186"/>
              <a:chOff x="7229917" y="-939609"/>
              <a:chExt cx="2865902" cy="2866186"/>
            </a:xfrm>
          </p:grpSpPr>
          <p:grpSp>
            <p:nvGrpSpPr>
              <p:cNvPr id="742" name="Google Shape;742;p1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743" name="Google Shape;743;p1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44" name="Google Shape;744;p1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745" name="Google Shape;745;p1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46" name="Google Shape;746;p1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747" name="Google Shape;747;p1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748" name="Google Shape;748;p1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749" name="Google Shape;749;p1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0" name="Google Shape;750;p1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1" name="Google Shape;751;p1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2" name="Google Shape;752;p1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3" name="Google Shape;753;p1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4" name="Google Shape;754;p1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5" name="Google Shape;755;p1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56" name="Google Shape;756;p1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757" name="Google Shape;757;p19"/>
            <p:cNvGrpSpPr/>
            <p:nvPr/>
          </p:nvGrpSpPr>
          <p:grpSpPr>
            <a:xfrm rot="7803555" flipH="1">
              <a:off x="1012096" y="4754323"/>
              <a:ext cx="740371" cy="757532"/>
              <a:chOff x="4391775" y="4244400"/>
              <a:chExt cx="715125" cy="731700"/>
            </a:xfrm>
          </p:grpSpPr>
          <p:sp>
            <p:nvSpPr>
              <p:cNvPr id="758" name="Google Shape;758;p1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9" name="Google Shape;759;p1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1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61" name="Google Shape;761;p19"/>
            <p:cNvGrpSpPr/>
            <p:nvPr/>
          </p:nvGrpSpPr>
          <p:grpSpPr>
            <a:xfrm rot="10800000" flipH="1">
              <a:off x="6986872" y="-321564"/>
              <a:ext cx="763146" cy="697824"/>
              <a:chOff x="3681125" y="1846650"/>
              <a:chExt cx="515500" cy="471375"/>
            </a:xfrm>
          </p:grpSpPr>
          <p:sp>
            <p:nvSpPr>
              <p:cNvPr id="762" name="Google Shape;762;p1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1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1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65" name="Google Shape;765;p19"/>
            <p:cNvGrpSpPr/>
            <p:nvPr/>
          </p:nvGrpSpPr>
          <p:grpSpPr>
            <a:xfrm rot="10024369" flipH="1">
              <a:off x="-1138904" y="-810648"/>
              <a:ext cx="4341740" cy="2100676"/>
              <a:chOff x="-1013962" y="3673802"/>
              <a:chExt cx="4341985" cy="2100795"/>
            </a:xfrm>
          </p:grpSpPr>
          <p:grpSp>
            <p:nvGrpSpPr>
              <p:cNvPr id="766" name="Google Shape;766;p1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767" name="Google Shape;767;p1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68" name="Google Shape;768;p1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769" name="Google Shape;769;p1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770" name="Google Shape;770;p1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1" name="Google Shape;771;p1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2" name="Google Shape;772;p1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3" name="Google Shape;773;p1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4" name="Google Shape;774;p1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5" name="Google Shape;775;p1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6" name="Google Shape;776;p1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777" name="Google Shape;777;p1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778" name="Google Shape;778;p1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779" name="Google Shape;779;p1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780" name="Google Shape;780;p1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781" name="Google Shape;781;p19"/>
            <p:cNvSpPr/>
            <p:nvPr/>
          </p:nvSpPr>
          <p:spPr>
            <a:xfrm>
              <a:off x="4520398" y="147587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3255370" y="4534201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308853" y="418904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84" name="Google Shape;784;p19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5" name="Google Shape;785;p19"/>
          <p:cNvSpPr txBox="1">
            <a:spLocks noGrp="1"/>
          </p:cNvSpPr>
          <p:nvPr>
            <p:ph type="subTitle" idx="1"/>
          </p:nvPr>
        </p:nvSpPr>
        <p:spPr>
          <a:xfrm>
            <a:off x="952784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6" name="Google Shape;786;p19"/>
          <p:cNvSpPr txBox="1">
            <a:spLocks noGrp="1"/>
          </p:cNvSpPr>
          <p:nvPr>
            <p:ph type="subTitle" idx="2"/>
          </p:nvPr>
        </p:nvSpPr>
        <p:spPr>
          <a:xfrm>
            <a:off x="952800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7" name="Google Shape;787;p19"/>
          <p:cNvSpPr txBox="1">
            <a:spLocks noGrp="1"/>
          </p:cNvSpPr>
          <p:nvPr>
            <p:ph type="subTitle" idx="3"/>
          </p:nvPr>
        </p:nvSpPr>
        <p:spPr>
          <a:xfrm>
            <a:off x="952767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8" name="Google Shape;788;p19"/>
          <p:cNvSpPr txBox="1">
            <a:spLocks noGrp="1"/>
          </p:cNvSpPr>
          <p:nvPr>
            <p:ph type="subTitle" idx="4"/>
          </p:nvPr>
        </p:nvSpPr>
        <p:spPr>
          <a:xfrm>
            <a:off x="952767" y="49383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9" name="Google Shape;789;p19"/>
          <p:cNvSpPr txBox="1">
            <a:spLocks noGrp="1"/>
          </p:cNvSpPr>
          <p:nvPr>
            <p:ph type="subTitle" idx="5"/>
          </p:nvPr>
        </p:nvSpPr>
        <p:spPr>
          <a:xfrm>
            <a:off x="4510400" y="2554667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0" name="Google Shape;790;p19"/>
          <p:cNvSpPr txBox="1">
            <a:spLocks noGrp="1"/>
          </p:cNvSpPr>
          <p:nvPr>
            <p:ph type="subTitle" idx="6"/>
          </p:nvPr>
        </p:nvSpPr>
        <p:spPr>
          <a:xfrm>
            <a:off x="4510409" y="3138467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1" name="Google Shape;791;p19"/>
          <p:cNvSpPr txBox="1">
            <a:spLocks noGrp="1"/>
          </p:cNvSpPr>
          <p:nvPr>
            <p:ph type="subTitle" idx="7"/>
          </p:nvPr>
        </p:nvSpPr>
        <p:spPr>
          <a:xfrm>
            <a:off x="4510384" y="43545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2" name="Google Shape;792;p19"/>
          <p:cNvSpPr txBox="1">
            <a:spLocks noGrp="1"/>
          </p:cNvSpPr>
          <p:nvPr>
            <p:ph type="subTitle" idx="8"/>
          </p:nvPr>
        </p:nvSpPr>
        <p:spPr>
          <a:xfrm>
            <a:off x="4510391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3" name="Google Shape;793;p19"/>
          <p:cNvSpPr txBox="1">
            <a:spLocks noGrp="1"/>
          </p:cNvSpPr>
          <p:nvPr>
            <p:ph type="subTitle" idx="9"/>
          </p:nvPr>
        </p:nvSpPr>
        <p:spPr>
          <a:xfrm>
            <a:off x="8068000" y="2554600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4" name="Google Shape;794;p19"/>
          <p:cNvSpPr txBox="1">
            <a:spLocks noGrp="1"/>
          </p:cNvSpPr>
          <p:nvPr>
            <p:ph type="subTitle" idx="13"/>
          </p:nvPr>
        </p:nvSpPr>
        <p:spPr>
          <a:xfrm>
            <a:off x="8068001" y="3138400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5" name="Google Shape;795;p19"/>
          <p:cNvSpPr txBox="1">
            <a:spLocks noGrp="1"/>
          </p:cNvSpPr>
          <p:nvPr>
            <p:ph type="subTitle" idx="14"/>
          </p:nvPr>
        </p:nvSpPr>
        <p:spPr>
          <a:xfrm>
            <a:off x="8067984" y="4354433"/>
            <a:ext cx="3171200" cy="7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6" name="Google Shape;796;p19"/>
          <p:cNvSpPr txBox="1">
            <a:spLocks noGrp="1"/>
          </p:cNvSpPr>
          <p:nvPr>
            <p:ph type="subTitle" idx="15"/>
          </p:nvPr>
        </p:nvSpPr>
        <p:spPr>
          <a:xfrm>
            <a:off x="8067999" y="4938233"/>
            <a:ext cx="3171200" cy="9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6147739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565905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0"/>
          <p:cNvSpPr txBox="1">
            <a:spLocks noGrp="1"/>
          </p:cNvSpPr>
          <p:nvPr>
            <p:ph type="subTitle" idx="1"/>
          </p:nvPr>
        </p:nvSpPr>
        <p:spPr>
          <a:xfrm>
            <a:off x="6597867" y="4806371"/>
            <a:ext cx="4299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733"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9" name="Google Shape;799;p20"/>
          <p:cNvSpPr txBox="1">
            <a:spLocks noGrp="1"/>
          </p:cNvSpPr>
          <p:nvPr>
            <p:ph type="subTitle" idx="2"/>
          </p:nvPr>
        </p:nvSpPr>
        <p:spPr>
          <a:xfrm>
            <a:off x="4965600" y="1469567"/>
            <a:ext cx="5932000" cy="19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-1006816" y="-1194128"/>
            <a:ext cx="14481925" cy="9011659"/>
            <a:chOff x="-755112" y="-895596"/>
            <a:chExt cx="10861444" cy="6758744"/>
          </a:xfrm>
        </p:grpSpPr>
        <p:grpSp>
          <p:nvGrpSpPr>
            <p:cNvPr id="801" name="Google Shape;801;p20"/>
            <p:cNvGrpSpPr/>
            <p:nvPr/>
          </p:nvGrpSpPr>
          <p:grpSpPr>
            <a:xfrm>
              <a:off x="-755112" y="-895596"/>
              <a:ext cx="10861444" cy="6758744"/>
              <a:chOff x="-755112" y="-895596"/>
              <a:chExt cx="10861444" cy="6758744"/>
            </a:xfrm>
          </p:grpSpPr>
          <p:sp>
            <p:nvSpPr>
              <p:cNvPr id="802" name="Google Shape;802;p20"/>
              <p:cNvSpPr/>
              <p:nvPr/>
            </p:nvSpPr>
            <p:spPr>
              <a:xfrm rot="10800000" flipH="1">
                <a:off x="4463416" y="361185"/>
                <a:ext cx="217168" cy="176324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3" name="Google Shape;803;p20"/>
              <p:cNvSpPr/>
              <p:nvPr/>
            </p:nvSpPr>
            <p:spPr>
              <a:xfrm rot="10800000">
                <a:off x="8062050" y="36749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04" name="Google Shape;804;p20"/>
              <p:cNvGrpSpPr/>
              <p:nvPr/>
            </p:nvGrpSpPr>
            <p:grpSpPr>
              <a:xfrm>
                <a:off x="7240429" y="-895596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805" name="Google Shape;805;p2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806" name="Google Shape;806;p2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807" name="Google Shape;807;p2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808" name="Google Shape;808;p2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09" name="Google Shape;809;p2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810" name="Google Shape;810;p2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11" name="Google Shape;811;p2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812" name="Google Shape;812;p2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3" name="Google Shape;813;p2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4" name="Google Shape;814;p2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5" name="Google Shape;815;p2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6" name="Google Shape;816;p2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7" name="Google Shape;817;p2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8" name="Google Shape;818;p2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19" name="Google Shape;819;p2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820" name="Google Shape;820;p20"/>
              <p:cNvGrpSpPr/>
              <p:nvPr/>
            </p:nvGrpSpPr>
            <p:grpSpPr>
              <a:xfrm>
                <a:off x="-755112" y="3762352"/>
                <a:ext cx="4341985" cy="2100795"/>
                <a:chOff x="-1013962" y="3673802"/>
                <a:chExt cx="4341985" cy="2100795"/>
              </a:xfrm>
            </p:grpSpPr>
            <p:grpSp>
              <p:nvGrpSpPr>
                <p:cNvPr id="821" name="Google Shape;821;p2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822" name="Google Shape;822;p2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23" name="Google Shape;823;p2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824" name="Google Shape;824;p2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825" name="Google Shape;825;p2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6" name="Google Shape;826;p2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7" name="Google Shape;827;p2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8" name="Google Shape;828;p2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29" name="Google Shape;829;p2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0" name="Google Shape;830;p2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1" name="Google Shape;831;p2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832" name="Google Shape;832;p2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833" name="Google Shape;833;p2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834" name="Google Shape;834;p2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35" name="Google Shape;835;p2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836" name="Google Shape;836;p20"/>
              <p:cNvSpPr/>
              <p:nvPr/>
            </p:nvSpPr>
            <p:spPr>
              <a:xfrm rot="10800000" flipH="1">
                <a:off x="588128" y="27431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 rot="10800000" flipH="1">
                <a:off x="8553180" y="24772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38" name="Google Shape;838;p20"/>
            <p:cNvSpPr/>
            <p:nvPr/>
          </p:nvSpPr>
          <p:spPr>
            <a:xfrm rot="-126492">
              <a:off x="-225113" y="301686"/>
              <a:ext cx="1508325" cy="126833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0"/>
            <p:cNvSpPr/>
            <p:nvPr/>
          </p:nvSpPr>
          <p:spPr>
            <a:xfrm rot="10800000" flipH="1">
              <a:off x="1759455" y="420903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0"/>
            <p:cNvSpPr/>
            <p:nvPr/>
          </p:nvSpPr>
          <p:spPr>
            <a:xfrm rot="10800000" flipH="1">
              <a:off x="5815798" y="4743994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1" name="Google Shape;841;p20"/>
          <p:cNvGrpSpPr/>
          <p:nvPr/>
        </p:nvGrpSpPr>
        <p:grpSpPr>
          <a:xfrm rot="2996445">
            <a:off x="3523811" y="-390055"/>
            <a:ext cx="987161" cy="1010043"/>
            <a:chOff x="4391775" y="4244400"/>
            <a:chExt cx="715125" cy="731700"/>
          </a:xfrm>
        </p:grpSpPr>
        <p:sp>
          <p:nvSpPr>
            <p:cNvPr id="842" name="Google Shape;842;p20"/>
            <p:cNvSpPr/>
            <p:nvPr/>
          </p:nvSpPr>
          <p:spPr>
            <a:xfrm>
              <a:off x="4391775" y="4244400"/>
              <a:ext cx="715125" cy="731700"/>
            </a:xfrm>
            <a:custGeom>
              <a:avLst/>
              <a:gdLst/>
              <a:ahLst/>
              <a:cxnLst/>
              <a:rect l="l" t="t" r="r" b="b"/>
              <a:pathLst>
                <a:path w="28605" h="29268" extrusionOk="0">
                  <a:moveTo>
                    <a:pt x="15770" y="550"/>
                  </a:moveTo>
                  <a:cubicBezTo>
                    <a:pt x="16901" y="550"/>
                    <a:pt x="18030" y="688"/>
                    <a:pt x="19130" y="988"/>
                  </a:cubicBezTo>
                  <a:cubicBezTo>
                    <a:pt x="27056" y="3134"/>
                    <a:pt x="28605" y="12907"/>
                    <a:pt x="26758" y="19820"/>
                  </a:cubicBezTo>
                  <a:cubicBezTo>
                    <a:pt x="26311" y="21548"/>
                    <a:pt x="25625" y="23217"/>
                    <a:pt x="24731" y="24766"/>
                  </a:cubicBezTo>
                  <a:cubicBezTo>
                    <a:pt x="24106" y="25809"/>
                    <a:pt x="23331" y="26912"/>
                    <a:pt x="22288" y="27597"/>
                  </a:cubicBezTo>
                  <a:cubicBezTo>
                    <a:pt x="21692" y="27954"/>
                    <a:pt x="21007" y="28163"/>
                    <a:pt x="20292" y="28252"/>
                  </a:cubicBezTo>
                  <a:cubicBezTo>
                    <a:pt x="19308" y="28431"/>
                    <a:pt x="18355" y="28550"/>
                    <a:pt x="17372" y="28640"/>
                  </a:cubicBezTo>
                  <a:cubicBezTo>
                    <a:pt x="16627" y="28703"/>
                    <a:pt x="15862" y="28738"/>
                    <a:pt x="15089" y="28738"/>
                  </a:cubicBezTo>
                  <a:cubicBezTo>
                    <a:pt x="10415" y="28738"/>
                    <a:pt x="5434" y="27452"/>
                    <a:pt x="2801" y="23336"/>
                  </a:cubicBezTo>
                  <a:cubicBezTo>
                    <a:pt x="2364" y="22665"/>
                    <a:pt x="2012" y="21966"/>
                    <a:pt x="1746" y="21239"/>
                  </a:cubicBezTo>
                  <a:lnTo>
                    <a:pt x="1746" y="21239"/>
                  </a:lnTo>
                  <a:cubicBezTo>
                    <a:pt x="1307" y="19763"/>
                    <a:pt x="1072" y="18286"/>
                    <a:pt x="983" y="16751"/>
                  </a:cubicBezTo>
                  <a:cubicBezTo>
                    <a:pt x="745" y="13682"/>
                    <a:pt x="1103" y="10464"/>
                    <a:pt x="2622" y="7752"/>
                  </a:cubicBezTo>
                  <a:cubicBezTo>
                    <a:pt x="4231" y="4832"/>
                    <a:pt x="7151" y="2806"/>
                    <a:pt x="10191" y="1614"/>
                  </a:cubicBezTo>
                  <a:cubicBezTo>
                    <a:pt x="11966" y="942"/>
                    <a:pt x="13870" y="550"/>
                    <a:pt x="15770" y="550"/>
                  </a:cubicBezTo>
                  <a:close/>
                  <a:moveTo>
                    <a:pt x="15687" y="0"/>
                  </a:moveTo>
                  <a:cubicBezTo>
                    <a:pt x="14592" y="0"/>
                    <a:pt x="13493" y="128"/>
                    <a:pt x="12425" y="363"/>
                  </a:cubicBezTo>
                  <a:cubicBezTo>
                    <a:pt x="9267" y="1078"/>
                    <a:pt x="6049" y="2746"/>
                    <a:pt x="3874" y="5190"/>
                  </a:cubicBezTo>
                  <a:cubicBezTo>
                    <a:pt x="119" y="9391"/>
                    <a:pt x="0" y="15827"/>
                    <a:pt x="1401" y="20982"/>
                  </a:cubicBezTo>
                  <a:cubicBezTo>
                    <a:pt x="1430" y="21101"/>
                    <a:pt x="1460" y="21220"/>
                    <a:pt x="1490" y="21340"/>
                  </a:cubicBezTo>
                  <a:cubicBezTo>
                    <a:pt x="1505" y="21394"/>
                    <a:pt x="1525" y="21439"/>
                    <a:pt x="1548" y="21472"/>
                  </a:cubicBezTo>
                  <a:lnTo>
                    <a:pt x="1548" y="21472"/>
                  </a:lnTo>
                  <a:cubicBezTo>
                    <a:pt x="2629" y="24299"/>
                    <a:pt x="4762" y="26594"/>
                    <a:pt x="7509" y="27805"/>
                  </a:cubicBezTo>
                  <a:cubicBezTo>
                    <a:pt x="9968" y="28920"/>
                    <a:pt x="12700" y="29267"/>
                    <a:pt x="15365" y="29267"/>
                  </a:cubicBezTo>
                  <a:cubicBezTo>
                    <a:pt x="15478" y="29267"/>
                    <a:pt x="15591" y="29267"/>
                    <a:pt x="15703" y="29265"/>
                  </a:cubicBezTo>
                  <a:cubicBezTo>
                    <a:pt x="17699" y="29265"/>
                    <a:pt x="19696" y="28997"/>
                    <a:pt x="21603" y="28521"/>
                  </a:cubicBezTo>
                  <a:cubicBezTo>
                    <a:pt x="22586" y="28252"/>
                    <a:pt x="23361" y="27478"/>
                    <a:pt x="23957" y="26703"/>
                  </a:cubicBezTo>
                  <a:cubicBezTo>
                    <a:pt x="24970" y="25392"/>
                    <a:pt x="25774" y="23932"/>
                    <a:pt x="26340" y="22353"/>
                  </a:cubicBezTo>
                  <a:cubicBezTo>
                    <a:pt x="27920" y="18270"/>
                    <a:pt x="28218" y="13771"/>
                    <a:pt x="27145" y="9510"/>
                  </a:cubicBezTo>
                  <a:cubicBezTo>
                    <a:pt x="26281" y="6143"/>
                    <a:pt x="24463" y="3015"/>
                    <a:pt x="21335" y="1346"/>
                  </a:cubicBezTo>
                  <a:cubicBezTo>
                    <a:pt x="19595" y="409"/>
                    <a:pt x="17647" y="0"/>
                    <a:pt x="15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4434225" y="4314550"/>
              <a:ext cx="592225" cy="558725"/>
            </a:xfrm>
            <a:custGeom>
              <a:avLst/>
              <a:gdLst/>
              <a:ahLst/>
              <a:cxnLst/>
              <a:rect l="l" t="t" r="r" b="b"/>
              <a:pathLst>
                <a:path w="23689" h="22349" extrusionOk="0">
                  <a:moveTo>
                    <a:pt x="12524" y="547"/>
                  </a:moveTo>
                  <a:cubicBezTo>
                    <a:pt x="12794" y="547"/>
                    <a:pt x="13064" y="585"/>
                    <a:pt x="13320" y="656"/>
                  </a:cubicBezTo>
                  <a:cubicBezTo>
                    <a:pt x="13916" y="864"/>
                    <a:pt x="14512" y="1073"/>
                    <a:pt x="15108" y="1341"/>
                  </a:cubicBezTo>
                  <a:cubicBezTo>
                    <a:pt x="18773" y="2980"/>
                    <a:pt x="22914" y="6019"/>
                    <a:pt x="23093" y="10429"/>
                  </a:cubicBezTo>
                  <a:cubicBezTo>
                    <a:pt x="23122" y="11027"/>
                    <a:pt x="23068" y="11653"/>
                    <a:pt x="22959" y="12253"/>
                  </a:cubicBezTo>
                  <a:lnTo>
                    <a:pt x="22959" y="12253"/>
                  </a:lnTo>
                  <a:cubicBezTo>
                    <a:pt x="22942" y="12268"/>
                    <a:pt x="22927" y="12294"/>
                    <a:pt x="22914" y="12336"/>
                  </a:cubicBezTo>
                  <a:cubicBezTo>
                    <a:pt x="22646" y="13349"/>
                    <a:pt x="22259" y="14302"/>
                    <a:pt x="21782" y="15226"/>
                  </a:cubicBezTo>
                  <a:cubicBezTo>
                    <a:pt x="20888" y="17193"/>
                    <a:pt x="19517" y="18861"/>
                    <a:pt x="17789" y="20172"/>
                  </a:cubicBezTo>
                  <a:cubicBezTo>
                    <a:pt x="16182" y="21320"/>
                    <a:pt x="14240" y="21778"/>
                    <a:pt x="12274" y="21778"/>
                  </a:cubicBezTo>
                  <a:cubicBezTo>
                    <a:pt x="11688" y="21778"/>
                    <a:pt x="11100" y="21737"/>
                    <a:pt x="10519" y="21662"/>
                  </a:cubicBezTo>
                  <a:cubicBezTo>
                    <a:pt x="8016" y="21305"/>
                    <a:pt x="5602" y="20262"/>
                    <a:pt x="3934" y="18385"/>
                  </a:cubicBezTo>
                  <a:cubicBezTo>
                    <a:pt x="1" y="14004"/>
                    <a:pt x="2861" y="7449"/>
                    <a:pt x="6526" y="3874"/>
                  </a:cubicBezTo>
                  <a:cubicBezTo>
                    <a:pt x="7956" y="2503"/>
                    <a:pt x="9714" y="1192"/>
                    <a:pt x="11651" y="685"/>
                  </a:cubicBezTo>
                  <a:cubicBezTo>
                    <a:pt x="11931" y="592"/>
                    <a:pt x="12228" y="547"/>
                    <a:pt x="12524" y="547"/>
                  </a:cubicBezTo>
                  <a:close/>
                  <a:moveTo>
                    <a:pt x="12634" y="0"/>
                  </a:moveTo>
                  <a:cubicBezTo>
                    <a:pt x="11889" y="0"/>
                    <a:pt x="11145" y="179"/>
                    <a:pt x="10459" y="536"/>
                  </a:cubicBezTo>
                  <a:cubicBezTo>
                    <a:pt x="9506" y="954"/>
                    <a:pt x="8612" y="1490"/>
                    <a:pt x="7778" y="2145"/>
                  </a:cubicBezTo>
                  <a:cubicBezTo>
                    <a:pt x="5573" y="3814"/>
                    <a:pt x="3844" y="6019"/>
                    <a:pt x="2772" y="8552"/>
                  </a:cubicBezTo>
                  <a:cubicBezTo>
                    <a:pt x="1699" y="11144"/>
                    <a:pt x="1282" y="14124"/>
                    <a:pt x="2474" y="16776"/>
                  </a:cubicBezTo>
                  <a:cubicBezTo>
                    <a:pt x="3546" y="19070"/>
                    <a:pt x="5662" y="20709"/>
                    <a:pt x="8016" y="21543"/>
                  </a:cubicBezTo>
                  <a:cubicBezTo>
                    <a:pt x="9374" y="22056"/>
                    <a:pt x="10907" y="22349"/>
                    <a:pt x="12430" y="22349"/>
                  </a:cubicBezTo>
                  <a:cubicBezTo>
                    <a:pt x="13648" y="22349"/>
                    <a:pt x="14860" y="22162"/>
                    <a:pt x="15972" y="21752"/>
                  </a:cubicBezTo>
                  <a:cubicBezTo>
                    <a:pt x="19696" y="20381"/>
                    <a:pt x="22080" y="16567"/>
                    <a:pt x="23153" y="12932"/>
                  </a:cubicBezTo>
                  <a:cubicBezTo>
                    <a:pt x="23182" y="12842"/>
                    <a:pt x="23212" y="12753"/>
                    <a:pt x="23212" y="12664"/>
                  </a:cubicBezTo>
                  <a:cubicBezTo>
                    <a:pt x="23689" y="10280"/>
                    <a:pt x="23123" y="7807"/>
                    <a:pt x="21693" y="5840"/>
                  </a:cubicBezTo>
                  <a:cubicBezTo>
                    <a:pt x="20352" y="4082"/>
                    <a:pt x="18624" y="2622"/>
                    <a:pt x="16627" y="1609"/>
                  </a:cubicBezTo>
                  <a:cubicBezTo>
                    <a:pt x="15852" y="1162"/>
                    <a:pt x="15048" y="805"/>
                    <a:pt x="14214" y="477"/>
                  </a:cubicBezTo>
                  <a:cubicBezTo>
                    <a:pt x="13737" y="238"/>
                    <a:pt x="13201" y="89"/>
                    <a:pt x="126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4566075" y="4418825"/>
              <a:ext cx="377700" cy="387475"/>
            </a:xfrm>
            <a:custGeom>
              <a:avLst/>
              <a:gdLst/>
              <a:ahLst/>
              <a:cxnLst/>
              <a:rect l="l" t="t" r="r" b="b"/>
              <a:pathLst>
                <a:path w="15108" h="15499" extrusionOk="0">
                  <a:moveTo>
                    <a:pt x="7661" y="581"/>
                  </a:moveTo>
                  <a:cubicBezTo>
                    <a:pt x="9320" y="581"/>
                    <a:pt x="10910" y="1118"/>
                    <a:pt x="12128" y="2533"/>
                  </a:cubicBezTo>
                  <a:cubicBezTo>
                    <a:pt x="12575" y="3219"/>
                    <a:pt x="12992" y="3934"/>
                    <a:pt x="13290" y="4708"/>
                  </a:cubicBezTo>
                  <a:cubicBezTo>
                    <a:pt x="13945" y="6258"/>
                    <a:pt x="14273" y="8016"/>
                    <a:pt x="13767" y="9655"/>
                  </a:cubicBezTo>
                  <a:cubicBezTo>
                    <a:pt x="12900" y="12505"/>
                    <a:pt x="9807" y="14962"/>
                    <a:pt x="6796" y="14962"/>
                  </a:cubicBezTo>
                  <a:cubicBezTo>
                    <a:pt x="6596" y="14962"/>
                    <a:pt x="6397" y="14951"/>
                    <a:pt x="6198" y="14929"/>
                  </a:cubicBezTo>
                  <a:cubicBezTo>
                    <a:pt x="2414" y="14512"/>
                    <a:pt x="448" y="10251"/>
                    <a:pt x="328" y="6884"/>
                  </a:cubicBezTo>
                  <a:cubicBezTo>
                    <a:pt x="269" y="5662"/>
                    <a:pt x="388" y="4262"/>
                    <a:pt x="984" y="3189"/>
                  </a:cubicBezTo>
                  <a:cubicBezTo>
                    <a:pt x="1371" y="2474"/>
                    <a:pt x="2265" y="2116"/>
                    <a:pt x="2980" y="1759"/>
                  </a:cubicBezTo>
                  <a:cubicBezTo>
                    <a:pt x="4423" y="1073"/>
                    <a:pt x="6073" y="581"/>
                    <a:pt x="7661" y="581"/>
                  </a:cubicBezTo>
                  <a:close/>
                  <a:moveTo>
                    <a:pt x="7748" y="1"/>
                  </a:moveTo>
                  <a:cubicBezTo>
                    <a:pt x="6198" y="30"/>
                    <a:pt x="4708" y="358"/>
                    <a:pt x="3338" y="1014"/>
                  </a:cubicBezTo>
                  <a:cubicBezTo>
                    <a:pt x="2802" y="1222"/>
                    <a:pt x="2295" y="1490"/>
                    <a:pt x="1788" y="1788"/>
                  </a:cubicBezTo>
                  <a:cubicBezTo>
                    <a:pt x="1461" y="1937"/>
                    <a:pt x="1163" y="2176"/>
                    <a:pt x="924" y="2474"/>
                  </a:cubicBezTo>
                  <a:cubicBezTo>
                    <a:pt x="179" y="3457"/>
                    <a:pt x="60" y="4917"/>
                    <a:pt x="30" y="6079"/>
                  </a:cubicBezTo>
                  <a:cubicBezTo>
                    <a:pt x="1" y="7956"/>
                    <a:pt x="418" y="9774"/>
                    <a:pt x="1252" y="11442"/>
                  </a:cubicBezTo>
                  <a:cubicBezTo>
                    <a:pt x="2116" y="13111"/>
                    <a:pt x="3397" y="14631"/>
                    <a:pt x="5215" y="15227"/>
                  </a:cubicBezTo>
                  <a:cubicBezTo>
                    <a:pt x="5779" y="15413"/>
                    <a:pt x="6351" y="15499"/>
                    <a:pt x="6921" y="15499"/>
                  </a:cubicBezTo>
                  <a:cubicBezTo>
                    <a:pt x="9727" y="15499"/>
                    <a:pt x="12464" y="13417"/>
                    <a:pt x="13677" y="10966"/>
                  </a:cubicBezTo>
                  <a:cubicBezTo>
                    <a:pt x="15107" y="8135"/>
                    <a:pt x="14005" y="4531"/>
                    <a:pt x="12218" y="2117"/>
                  </a:cubicBezTo>
                  <a:lnTo>
                    <a:pt x="12218" y="2117"/>
                  </a:lnTo>
                  <a:cubicBezTo>
                    <a:pt x="12218" y="2117"/>
                    <a:pt x="12218" y="2117"/>
                    <a:pt x="12217" y="2116"/>
                  </a:cubicBezTo>
                  <a:lnTo>
                    <a:pt x="12217" y="2116"/>
                  </a:lnTo>
                  <a:cubicBezTo>
                    <a:pt x="12217" y="2116"/>
                    <a:pt x="12217" y="2116"/>
                    <a:pt x="12217" y="2116"/>
                  </a:cubicBezTo>
                  <a:cubicBezTo>
                    <a:pt x="12208" y="2104"/>
                    <a:pt x="12199" y="2094"/>
                    <a:pt x="12191" y="2085"/>
                  </a:cubicBezTo>
                  <a:lnTo>
                    <a:pt x="12191" y="2085"/>
                  </a:lnTo>
                  <a:cubicBezTo>
                    <a:pt x="11060" y="764"/>
                    <a:pt x="9433" y="30"/>
                    <a:pt x="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13274598"/>
      </p:ext>
    </p:extLst>
  </p:cSld>
  <p:clrMapOvr>
    <a:masterClrMapping/>
  </p:clrMapOvr>
  <p:hf sldNum="0" hdr="0" ftr="0" dt="0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21"/>
          <p:cNvGrpSpPr/>
          <p:nvPr/>
        </p:nvGrpSpPr>
        <p:grpSpPr>
          <a:xfrm>
            <a:off x="-2580176" y="-1834028"/>
            <a:ext cx="16041931" cy="9989295"/>
            <a:chOff x="-1935132" y="-1375521"/>
            <a:chExt cx="12031448" cy="7491971"/>
          </a:xfrm>
        </p:grpSpPr>
        <p:grpSp>
          <p:nvGrpSpPr>
            <p:cNvPr id="847" name="Google Shape;847;p21"/>
            <p:cNvGrpSpPr/>
            <p:nvPr/>
          </p:nvGrpSpPr>
          <p:grpSpPr>
            <a:xfrm rot="-6097879">
              <a:off x="-1630197" y="-1064316"/>
              <a:ext cx="3406135" cy="3399081"/>
              <a:chOff x="6888464" y="-1383307"/>
              <a:chExt cx="3406361" cy="3399307"/>
            </a:xfrm>
          </p:grpSpPr>
          <p:grpSp>
            <p:nvGrpSpPr>
              <p:cNvPr id="848" name="Google Shape;848;p21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849" name="Google Shape;849;p21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50" name="Google Shape;850;p2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851" name="Google Shape;851;p2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2" name="Google Shape;852;p2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853" name="Google Shape;853;p21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4" name="Google Shape;854;p21"/>
              <p:cNvGrpSpPr/>
              <p:nvPr/>
            </p:nvGrpSpPr>
            <p:grpSpPr>
              <a:xfrm rot="-3298310">
                <a:off x="8241542" y="-442295"/>
                <a:ext cx="768164" cy="931635"/>
                <a:chOff x="8617645" y="-547855"/>
                <a:chExt cx="768135" cy="931601"/>
              </a:xfrm>
            </p:grpSpPr>
            <p:sp>
              <p:nvSpPr>
                <p:cNvPr id="855" name="Google Shape;855;p2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6" name="Google Shape;856;p2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1"/>
                <p:cNvSpPr/>
                <p:nvPr/>
              </p:nvSpPr>
              <p:spPr>
                <a:xfrm>
                  <a:off x="8744506" y="-293390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1"/>
                <p:cNvSpPr/>
                <p:nvPr/>
              </p:nvSpPr>
              <p:spPr>
                <a:xfrm>
                  <a:off x="9000494" y="-547855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1" name="Google Shape;861;p2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2" name="Google Shape;862;p2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63" name="Google Shape;863;p21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864" name="Google Shape;864;p21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67" name="Google Shape;867;p21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868" name="Google Shape;868;p21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69" name="Google Shape;869;p21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0" name="Google Shape;870;p21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1" name="Google Shape;871;p21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2" name="Google Shape;872;p21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3" name="Google Shape;873;p21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876" name="Google Shape;876;p21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877" name="Google Shape;877;p21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78" name="Google Shape;878;p21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879" name="Google Shape;879;p21"/>
            <p:cNvGrpSpPr/>
            <p:nvPr/>
          </p:nvGrpSpPr>
          <p:grpSpPr>
            <a:xfrm rot="2996445">
              <a:off x="7165971" y="323134"/>
              <a:ext cx="740371" cy="757532"/>
              <a:chOff x="4391775" y="4244400"/>
              <a:chExt cx="715125" cy="731700"/>
            </a:xfrm>
          </p:grpSpPr>
          <p:sp>
            <p:nvSpPr>
              <p:cNvPr id="880" name="Google Shape;880;p2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83" name="Google Shape;883;p21"/>
            <p:cNvGrpSpPr/>
            <p:nvPr/>
          </p:nvGrpSpPr>
          <p:grpSpPr>
            <a:xfrm>
              <a:off x="1651747" y="4738529"/>
              <a:ext cx="763146" cy="697824"/>
              <a:chOff x="3681125" y="1846650"/>
              <a:chExt cx="515500" cy="471375"/>
            </a:xfrm>
          </p:grpSpPr>
          <p:sp>
            <p:nvSpPr>
              <p:cNvPr id="884" name="Google Shape;884;p2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87" name="Google Shape;887;p21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4464892" y="48909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21"/>
            <p:cNvSpPr/>
            <p:nvPr/>
          </p:nvSpPr>
          <p:spPr>
            <a:xfrm rot="-10530021" flipH="1">
              <a:off x="-366959" y="3708261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21"/>
            <p:cNvSpPr/>
            <p:nvPr/>
          </p:nvSpPr>
          <p:spPr>
            <a:xfrm rot="-1061858" flipH="1">
              <a:off x="7616711" y="1536842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1" name="Google Shape;891;p21"/>
          <p:cNvSpPr txBox="1">
            <a:spLocks noGrp="1"/>
          </p:cNvSpPr>
          <p:nvPr>
            <p:ph type="title" hasCustomPrompt="1"/>
          </p:nvPr>
        </p:nvSpPr>
        <p:spPr>
          <a:xfrm>
            <a:off x="2844573" y="742067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2" name="Google Shape;892;p21"/>
          <p:cNvSpPr txBox="1">
            <a:spLocks noGrp="1"/>
          </p:cNvSpPr>
          <p:nvPr>
            <p:ph type="subTitle" idx="1"/>
          </p:nvPr>
        </p:nvSpPr>
        <p:spPr>
          <a:xfrm>
            <a:off x="1339777" y="1876067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3" name="Google Shape;893;p21"/>
          <p:cNvSpPr txBox="1">
            <a:spLocks noGrp="1"/>
          </p:cNvSpPr>
          <p:nvPr>
            <p:ph type="title" idx="2" hasCustomPrompt="1"/>
          </p:nvPr>
        </p:nvSpPr>
        <p:spPr>
          <a:xfrm>
            <a:off x="2844573" y="2541000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4" name="Google Shape;894;p21"/>
          <p:cNvSpPr txBox="1">
            <a:spLocks noGrp="1"/>
          </p:cNvSpPr>
          <p:nvPr>
            <p:ph type="subTitle" idx="3"/>
          </p:nvPr>
        </p:nvSpPr>
        <p:spPr>
          <a:xfrm>
            <a:off x="1339764" y="3675196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5" name="Google Shape;895;p21"/>
          <p:cNvSpPr txBox="1">
            <a:spLocks noGrp="1"/>
          </p:cNvSpPr>
          <p:nvPr>
            <p:ph type="title" idx="4" hasCustomPrompt="1"/>
          </p:nvPr>
        </p:nvSpPr>
        <p:spPr>
          <a:xfrm>
            <a:off x="2844627" y="4340133"/>
            <a:ext cx="65028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96" name="Google Shape;896;p21"/>
          <p:cNvSpPr txBox="1">
            <a:spLocks noGrp="1"/>
          </p:cNvSpPr>
          <p:nvPr>
            <p:ph type="subTitle" idx="5"/>
          </p:nvPr>
        </p:nvSpPr>
        <p:spPr>
          <a:xfrm>
            <a:off x="1339836" y="5474333"/>
            <a:ext cx="95124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6144054"/>
      </p:ext>
    </p:extLst>
  </p:cSld>
  <p:clrMapOvr>
    <a:masterClrMapping/>
  </p:clrMapOvr>
  <p:hf sldNum="0" hdr="0" ftr="0" dt="0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99" name="Google Shape;899;p22"/>
          <p:cNvGrpSpPr/>
          <p:nvPr/>
        </p:nvGrpSpPr>
        <p:grpSpPr>
          <a:xfrm>
            <a:off x="-1842515" y="-1233712"/>
            <a:ext cx="15241425" cy="9605875"/>
            <a:chOff x="-1381887" y="-925284"/>
            <a:chExt cx="11431069" cy="7204406"/>
          </a:xfrm>
        </p:grpSpPr>
        <p:sp>
          <p:nvSpPr>
            <p:cNvPr id="900" name="Google Shape;900;p22"/>
            <p:cNvSpPr/>
            <p:nvPr/>
          </p:nvSpPr>
          <p:spPr>
            <a:xfrm rot="10800000" flipH="1">
              <a:off x="2744645" y="329635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01" name="Google Shape;901;p22"/>
            <p:cNvGrpSpPr/>
            <p:nvPr/>
          </p:nvGrpSpPr>
          <p:grpSpPr>
            <a:xfrm>
              <a:off x="-1381887" y="-925284"/>
              <a:ext cx="11431069" cy="7204406"/>
              <a:chOff x="-1381887" y="-925284"/>
              <a:chExt cx="11431069" cy="7204406"/>
            </a:xfrm>
          </p:grpSpPr>
          <p:sp>
            <p:nvSpPr>
              <p:cNvPr id="902" name="Google Shape;902;p22"/>
              <p:cNvSpPr/>
              <p:nvPr/>
            </p:nvSpPr>
            <p:spPr>
              <a:xfrm rot="-269979">
                <a:off x="-7725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 rot="10800000">
                <a:off x="8464775" y="2404940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04" name="Google Shape;904;p22"/>
              <p:cNvGrpSpPr/>
              <p:nvPr/>
            </p:nvGrpSpPr>
            <p:grpSpPr>
              <a:xfrm>
                <a:off x="7183279" y="-925284"/>
                <a:ext cx="2865902" cy="2866186"/>
                <a:chOff x="7458517" y="-1168209"/>
                <a:chExt cx="2865902" cy="2866186"/>
              </a:xfrm>
            </p:grpSpPr>
            <p:grpSp>
              <p:nvGrpSpPr>
                <p:cNvPr id="905" name="Google Shape;905;p22"/>
                <p:cNvGrpSpPr/>
                <p:nvPr/>
              </p:nvGrpSpPr>
              <p:grpSpPr>
                <a:xfrm>
                  <a:off x="7458517" y="-1167431"/>
                  <a:ext cx="2865902" cy="2666882"/>
                  <a:chOff x="7458517" y="-1167431"/>
                  <a:chExt cx="2865902" cy="2666882"/>
                </a:xfrm>
              </p:grpSpPr>
              <p:sp>
                <p:nvSpPr>
                  <p:cNvPr id="906" name="Google Shape;906;p22"/>
                  <p:cNvSpPr/>
                  <p:nvPr/>
                </p:nvSpPr>
                <p:spPr>
                  <a:xfrm rot="5202986" flipH="1">
                    <a:off x="7634037" y="-11971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907" name="Google Shape;907;p22"/>
                  <p:cNvGrpSpPr/>
                  <p:nvPr/>
                </p:nvGrpSpPr>
                <p:grpSpPr>
                  <a:xfrm rot="8100000">
                    <a:off x="9167714" y="931320"/>
                    <a:ext cx="70212" cy="266577"/>
                    <a:chOff x="5411831" y="3863031"/>
                    <a:chExt cx="70213" cy="266579"/>
                  </a:xfrm>
                </p:grpSpPr>
                <p:sp>
                  <p:nvSpPr>
                    <p:cNvPr id="908" name="Google Shape;908;p22"/>
                    <p:cNvSpPr/>
                    <p:nvPr/>
                  </p:nvSpPr>
                  <p:spPr>
                    <a:xfrm>
                      <a:off x="5421408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09" name="Google Shape;909;p22"/>
                    <p:cNvSpPr/>
                    <p:nvPr/>
                  </p:nvSpPr>
                  <p:spPr>
                    <a:xfrm>
                      <a:off x="5411831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910" name="Google Shape;910;p22"/>
                <p:cNvSpPr/>
                <p:nvPr/>
              </p:nvSpPr>
              <p:spPr>
                <a:xfrm rot="4740398" flipH="1">
                  <a:off x="7702222" y="-9128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11" name="Google Shape;911;p22"/>
                <p:cNvGrpSpPr/>
                <p:nvPr/>
              </p:nvGrpSpPr>
              <p:grpSpPr>
                <a:xfrm rot="-3298310">
                  <a:off x="8497070" y="-594122"/>
                  <a:ext cx="781177" cy="840852"/>
                  <a:chOff x="8923026" y="-401096"/>
                  <a:chExt cx="781149" cy="840821"/>
                </a:xfrm>
              </p:grpSpPr>
              <p:sp>
                <p:nvSpPr>
                  <p:cNvPr id="912" name="Google Shape;912;p22"/>
                  <p:cNvSpPr/>
                  <p:nvPr/>
                </p:nvSpPr>
                <p:spPr>
                  <a:xfrm>
                    <a:off x="8936039" y="21813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3" name="Google Shape;913;p22"/>
                  <p:cNvSpPr/>
                  <p:nvPr/>
                </p:nvSpPr>
                <p:spPr>
                  <a:xfrm>
                    <a:off x="9123702" y="35128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4" name="Google Shape;914;p22"/>
                  <p:cNvSpPr/>
                  <p:nvPr/>
                </p:nvSpPr>
                <p:spPr>
                  <a:xfrm>
                    <a:off x="8923026" y="-17689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5" name="Google Shape;915;p22"/>
                  <p:cNvSpPr/>
                  <p:nvPr/>
                </p:nvSpPr>
                <p:spPr>
                  <a:xfrm>
                    <a:off x="9109078" y="-40109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6" name="Google Shape;916;p22"/>
                  <p:cNvSpPr/>
                  <p:nvPr/>
                </p:nvSpPr>
                <p:spPr>
                  <a:xfrm>
                    <a:off x="9582063" y="17249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7" name="Google Shape;917;p22"/>
                  <p:cNvSpPr/>
                  <p:nvPr/>
                </p:nvSpPr>
                <p:spPr>
                  <a:xfrm>
                    <a:off x="9255888" y="-15207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8" name="Google Shape;918;p22"/>
                  <p:cNvSpPr/>
                  <p:nvPr/>
                </p:nvSpPr>
                <p:spPr>
                  <a:xfrm>
                    <a:off x="9308868" y="25403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19" name="Google Shape;919;p22"/>
                  <p:cNvSpPr/>
                  <p:nvPr/>
                </p:nvSpPr>
                <p:spPr>
                  <a:xfrm>
                    <a:off x="9118022" y="30473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20" name="Google Shape;920;p22"/>
              <p:cNvGrpSpPr/>
              <p:nvPr/>
            </p:nvGrpSpPr>
            <p:grpSpPr>
              <a:xfrm rot="2996445">
                <a:off x="5447196" y="4747696"/>
                <a:ext cx="740371" cy="757532"/>
                <a:chOff x="4391775" y="4244400"/>
                <a:chExt cx="715125" cy="731700"/>
              </a:xfrm>
            </p:grpSpPr>
            <p:sp>
              <p:nvSpPr>
                <p:cNvPr id="921" name="Google Shape;921;p22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2" name="Google Shape;922;p22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3" name="Google Shape;923;p22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24" name="Google Shape;924;p22"/>
              <p:cNvGrpSpPr/>
              <p:nvPr/>
            </p:nvGrpSpPr>
            <p:grpSpPr>
              <a:xfrm>
                <a:off x="-414053" y="234129"/>
                <a:ext cx="763146" cy="697824"/>
                <a:chOff x="3681125" y="1846650"/>
                <a:chExt cx="515500" cy="471375"/>
              </a:xfrm>
            </p:grpSpPr>
            <p:sp>
              <p:nvSpPr>
                <p:cNvPr id="925" name="Google Shape;925;p2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6" name="Google Shape;926;p2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27" name="Google Shape;927;p2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928" name="Google Shape;928;p22"/>
              <p:cNvGrpSpPr/>
              <p:nvPr/>
            </p:nvGrpSpPr>
            <p:grpSpPr>
              <a:xfrm>
                <a:off x="-1381887" y="4178327"/>
                <a:ext cx="4341985" cy="2100795"/>
                <a:chOff x="-1166362" y="3826202"/>
                <a:chExt cx="4341985" cy="2100795"/>
              </a:xfrm>
            </p:grpSpPr>
            <p:grpSp>
              <p:nvGrpSpPr>
                <p:cNvPr id="929" name="Google Shape;929;p22"/>
                <p:cNvGrpSpPr/>
                <p:nvPr/>
              </p:nvGrpSpPr>
              <p:grpSpPr>
                <a:xfrm>
                  <a:off x="-1166362" y="3826202"/>
                  <a:ext cx="4341985" cy="2100795"/>
                  <a:chOff x="-982587" y="4176790"/>
                  <a:chExt cx="4341985" cy="2100795"/>
                </a:xfrm>
              </p:grpSpPr>
              <p:sp>
                <p:nvSpPr>
                  <p:cNvPr id="930" name="Google Shape;930;p22"/>
                  <p:cNvSpPr/>
                  <p:nvPr/>
                </p:nvSpPr>
                <p:spPr>
                  <a:xfrm>
                    <a:off x="-982587" y="41767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31" name="Google Shape;931;p22"/>
                  <p:cNvSpPr/>
                  <p:nvPr/>
                </p:nvSpPr>
                <p:spPr>
                  <a:xfrm>
                    <a:off x="-468790" y="43243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932" name="Google Shape;932;p22"/>
                  <p:cNvGrpSpPr/>
                  <p:nvPr/>
                </p:nvGrpSpPr>
                <p:grpSpPr>
                  <a:xfrm>
                    <a:off x="22164" y="4995046"/>
                    <a:ext cx="824338" cy="865398"/>
                    <a:chOff x="-25448" y="4789746"/>
                    <a:chExt cx="824338" cy="865398"/>
                  </a:xfrm>
                </p:grpSpPr>
                <p:sp>
                  <p:nvSpPr>
                    <p:cNvPr id="933" name="Google Shape;933;p22"/>
                    <p:cNvSpPr/>
                    <p:nvPr/>
                  </p:nvSpPr>
                  <p:spPr>
                    <a:xfrm>
                      <a:off x="635080" y="54507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4" name="Google Shape;934;p22"/>
                    <p:cNvSpPr/>
                    <p:nvPr/>
                  </p:nvSpPr>
                  <p:spPr>
                    <a:xfrm>
                      <a:off x="705584" y="51946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5" name="Google Shape;935;p22"/>
                    <p:cNvSpPr/>
                    <p:nvPr/>
                  </p:nvSpPr>
                  <p:spPr>
                    <a:xfrm>
                      <a:off x="250688" y="55567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6" name="Google Shape;936;p22"/>
                    <p:cNvSpPr/>
                    <p:nvPr/>
                  </p:nvSpPr>
                  <p:spPr>
                    <a:xfrm>
                      <a:off x="-25448" y="54180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7" name="Google Shape;937;p22"/>
                    <p:cNvSpPr/>
                    <p:nvPr/>
                  </p:nvSpPr>
                  <p:spPr>
                    <a:xfrm>
                      <a:off x="377919" y="47897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8" name="Google Shape;938;p22"/>
                    <p:cNvSpPr/>
                    <p:nvPr/>
                  </p:nvSpPr>
                  <p:spPr>
                    <a:xfrm>
                      <a:off x="152223" y="51523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39" name="Google Shape;939;p22"/>
                    <p:cNvSpPr/>
                    <p:nvPr/>
                  </p:nvSpPr>
                  <p:spPr>
                    <a:xfrm>
                      <a:off x="548742" y="50604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940" name="Google Shape;940;p22"/>
                    <p:cNvSpPr/>
                    <p:nvPr/>
                  </p:nvSpPr>
                  <p:spPr>
                    <a:xfrm>
                      <a:off x="397056" y="53007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941" name="Google Shape;941;p22"/>
                <p:cNvGrpSpPr/>
                <p:nvPr/>
              </p:nvGrpSpPr>
              <p:grpSpPr>
                <a:xfrm rot="-5189473">
                  <a:off x="1931519" y="4564260"/>
                  <a:ext cx="70211" cy="266572"/>
                  <a:chOff x="5573677" y="3720240"/>
                  <a:chExt cx="70213" cy="266579"/>
                </a:xfrm>
              </p:grpSpPr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5583255" y="3720240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5573677" y="3926931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944" name="Google Shape;944;p22"/>
              <p:cNvSpPr/>
              <p:nvPr/>
            </p:nvSpPr>
            <p:spPr>
              <a:xfrm rot="10800000" flipH="1">
                <a:off x="349105" y="3681291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 rot="10800000" flipH="1">
                <a:off x="4520398" y="4844644"/>
                <a:ext cx="103225" cy="8538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 rot="10800000" flipH="1">
                <a:off x="8522280" y="4558728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948" name="Google Shape;948;p22"/>
          <p:cNvSpPr txBox="1">
            <a:spLocks noGrp="1"/>
          </p:cNvSpPr>
          <p:nvPr>
            <p:ph type="title" idx="2" hasCustomPrompt="1"/>
          </p:nvPr>
        </p:nvSpPr>
        <p:spPr>
          <a:xfrm>
            <a:off x="952800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49" name="Google Shape;949;p22"/>
          <p:cNvSpPr txBox="1">
            <a:spLocks noGrp="1"/>
          </p:cNvSpPr>
          <p:nvPr>
            <p:ph type="subTitle" idx="1"/>
          </p:nvPr>
        </p:nvSpPr>
        <p:spPr>
          <a:xfrm>
            <a:off x="952767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0" name="Google Shape;950;p22"/>
          <p:cNvSpPr txBox="1">
            <a:spLocks noGrp="1"/>
          </p:cNvSpPr>
          <p:nvPr>
            <p:ph type="subTitle" idx="3"/>
          </p:nvPr>
        </p:nvSpPr>
        <p:spPr>
          <a:xfrm>
            <a:off x="952800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1" name="Google Shape;951;p22"/>
          <p:cNvSpPr txBox="1">
            <a:spLocks noGrp="1"/>
          </p:cNvSpPr>
          <p:nvPr>
            <p:ph type="title" idx="4" hasCustomPrompt="1"/>
          </p:nvPr>
        </p:nvSpPr>
        <p:spPr>
          <a:xfrm>
            <a:off x="4419823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2" name="Google Shape;952;p22"/>
          <p:cNvSpPr txBox="1">
            <a:spLocks noGrp="1"/>
          </p:cNvSpPr>
          <p:nvPr>
            <p:ph type="subTitle" idx="5"/>
          </p:nvPr>
        </p:nvSpPr>
        <p:spPr>
          <a:xfrm>
            <a:off x="4419776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3" name="Google Shape;953;p22"/>
          <p:cNvSpPr txBox="1">
            <a:spLocks noGrp="1"/>
          </p:cNvSpPr>
          <p:nvPr>
            <p:ph type="subTitle" idx="6"/>
          </p:nvPr>
        </p:nvSpPr>
        <p:spPr>
          <a:xfrm>
            <a:off x="4419808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4" name="Google Shape;954;p22"/>
          <p:cNvSpPr txBox="1">
            <a:spLocks noGrp="1"/>
          </p:cNvSpPr>
          <p:nvPr>
            <p:ph type="title" idx="7" hasCustomPrompt="1"/>
          </p:nvPr>
        </p:nvSpPr>
        <p:spPr>
          <a:xfrm>
            <a:off x="7886861" y="3984781"/>
            <a:ext cx="3352400" cy="10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5" name="Google Shape;955;p22"/>
          <p:cNvSpPr txBox="1">
            <a:spLocks noGrp="1"/>
          </p:cNvSpPr>
          <p:nvPr>
            <p:ph type="subTitle" idx="8"/>
          </p:nvPr>
        </p:nvSpPr>
        <p:spPr>
          <a:xfrm>
            <a:off x="7886801" y="3318197"/>
            <a:ext cx="3352400" cy="8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6" name="Google Shape;956;p22"/>
          <p:cNvSpPr txBox="1">
            <a:spLocks noGrp="1"/>
          </p:cNvSpPr>
          <p:nvPr>
            <p:ph type="subTitle" idx="9"/>
          </p:nvPr>
        </p:nvSpPr>
        <p:spPr>
          <a:xfrm>
            <a:off x="7886833" y="5007781"/>
            <a:ext cx="3352400" cy="10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7289471"/>
      </p:ext>
    </p:extLst>
  </p:cSld>
  <p:clrMapOvr>
    <a:masterClrMapping/>
  </p:clrMapOvr>
  <p:hf sldNum="0" hdr="0" ftr="0" dt="0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8" name="Google Shape;958;p23"/>
          <p:cNvGrpSpPr/>
          <p:nvPr/>
        </p:nvGrpSpPr>
        <p:grpSpPr>
          <a:xfrm>
            <a:off x="-2056635" y="-1794998"/>
            <a:ext cx="15609788" cy="10223780"/>
            <a:chOff x="-1542477" y="-1346249"/>
            <a:chExt cx="11707341" cy="7667835"/>
          </a:xfrm>
        </p:grpSpPr>
        <p:sp>
          <p:nvSpPr>
            <p:cNvPr id="959" name="Google Shape;959;p23"/>
            <p:cNvSpPr/>
            <p:nvPr/>
          </p:nvSpPr>
          <p:spPr>
            <a:xfrm flipH="1">
              <a:off x="296019" y="306521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23"/>
            <p:cNvSpPr/>
            <p:nvPr/>
          </p:nvSpPr>
          <p:spPr>
            <a:xfrm flipH="1">
              <a:off x="5167492" y="309784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23"/>
            <p:cNvSpPr/>
            <p:nvPr/>
          </p:nvSpPr>
          <p:spPr>
            <a:xfrm flipH="1">
              <a:off x="3457658" y="4674778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62" name="Google Shape;962;p23"/>
            <p:cNvGrpSpPr/>
            <p:nvPr/>
          </p:nvGrpSpPr>
          <p:grpSpPr>
            <a:xfrm flipH="1">
              <a:off x="1914285" y="4674766"/>
              <a:ext cx="763146" cy="697824"/>
              <a:chOff x="3681125" y="1846650"/>
              <a:chExt cx="515500" cy="471375"/>
            </a:xfrm>
          </p:grpSpPr>
          <p:sp>
            <p:nvSpPr>
              <p:cNvPr id="963" name="Google Shape;963;p23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4" name="Google Shape;964;p23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5" name="Google Shape;965;p23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66" name="Google Shape;966;p23"/>
            <p:cNvSpPr/>
            <p:nvPr/>
          </p:nvSpPr>
          <p:spPr>
            <a:xfrm rot="10374580">
              <a:off x="7519794" y="-42390"/>
              <a:ext cx="1508194" cy="126822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23"/>
            <p:cNvSpPr/>
            <p:nvPr/>
          </p:nvSpPr>
          <p:spPr>
            <a:xfrm rot="-10587449" flipH="1">
              <a:off x="-271733" y="36515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23"/>
            <p:cNvSpPr/>
            <p:nvPr/>
          </p:nvSpPr>
          <p:spPr>
            <a:xfrm flipH="1">
              <a:off x="6455849" y="4534199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69" name="Google Shape;969;p23"/>
            <p:cNvGrpSpPr/>
            <p:nvPr/>
          </p:nvGrpSpPr>
          <p:grpSpPr>
            <a:xfrm rot="-809490" flipH="1">
              <a:off x="-1210835" y="-1018496"/>
              <a:ext cx="3190613" cy="3220433"/>
              <a:chOff x="7044875" y="-1293869"/>
              <a:chExt cx="3190628" cy="3220448"/>
            </a:xfrm>
          </p:grpSpPr>
          <p:grpSp>
            <p:nvGrpSpPr>
              <p:cNvPr id="970" name="Google Shape;970;p2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971" name="Google Shape;971;p2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72" name="Google Shape;972;p2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973" name="Google Shape;973;p2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74" name="Google Shape;974;p2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975" name="Google Shape;975;p23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76" name="Google Shape;976;p2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977" name="Google Shape;977;p2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78" name="Google Shape;978;p2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79" name="Google Shape;979;p2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0" name="Google Shape;980;p2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1" name="Google Shape;981;p2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2" name="Google Shape;982;p2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3" name="Google Shape;983;p2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985" name="Google Shape;985;p23"/>
            <p:cNvGrpSpPr/>
            <p:nvPr/>
          </p:nvGrpSpPr>
          <p:grpSpPr>
            <a:xfrm rot="-5010705">
              <a:off x="6704863" y="2995390"/>
              <a:ext cx="4342007" cy="2100806"/>
              <a:chOff x="-1013962" y="3673802"/>
              <a:chExt cx="4341985" cy="2100795"/>
            </a:xfrm>
          </p:grpSpPr>
          <p:grpSp>
            <p:nvGrpSpPr>
              <p:cNvPr id="986" name="Google Shape;986;p23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987" name="Google Shape;987;p23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989" name="Google Shape;989;p23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990" name="Google Shape;990;p23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2" name="Google Shape;992;p23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3" name="Google Shape;993;p23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4" name="Google Shape;994;p23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5" name="Google Shape;995;p23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6" name="Google Shape;996;p23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997" name="Google Shape;997;p23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998" name="Google Shape;998;p23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999" name="Google Shape;999;p23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00" name="Google Shape;1000;p23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001" name="Google Shape;1001;p23"/>
          <p:cNvSpPr txBox="1">
            <a:spLocks noGrp="1"/>
          </p:cNvSpPr>
          <p:nvPr>
            <p:ph type="title"/>
          </p:nvPr>
        </p:nvSpPr>
        <p:spPr>
          <a:xfrm>
            <a:off x="4963567" y="3586967"/>
            <a:ext cx="64016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23"/>
          <p:cNvSpPr txBox="1">
            <a:spLocks noGrp="1"/>
          </p:cNvSpPr>
          <p:nvPr>
            <p:ph type="title" idx="2" hasCustomPrompt="1"/>
          </p:nvPr>
        </p:nvSpPr>
        <p:spPr>
          <a:xfrm>
            <a:off x="5104584" y="1687233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03" name="Google Shape;1003;p23"/>
          <p:cNvSpPr txBox="1">
            <a:spLocks noGrp="1"/>
          </p:cNvSpPr>
          <p:nvPr>
            <p:ph type="subTitle" idx="1"/>
          </p:nvPr>
        </p:nvSpPr>
        <p:spPr>
          <a:xfrm>
            <a:off x="4978805" y="4808233"/>
            <a:ext cx="64016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460172"/>
      </p:ext>
    </p:extLst>
  </p:cSld>
  <p:clrMapOvr>
    <a:masterClrMapping/>
  </p:clrMapOvr>
  <p:hf sldNum="0" hdr="0" ftr="0" dt="0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24"/>
          <p:cNvGrpSpPr/>
          <p:nvPr/>
        </p:nvGrpSpPr>
        <p:grpSpPr>
          <a:xfrm>
            <a:off x="-1616503" y="-763798"/>
            <a:ext cx="14579611" cy="8885084"/>
            <a:chOff x="-1212377" y="-572849"/>
            <a:chExt cx="10934708" cy="6663813"/>
          </a:xfrm>
        </p:grpSpPr>
        <p:sp>
          <p:nvSpPr>
            <p:cNvPr id="1006" name="Google Shape;1006;p24"/>
            <p:cNvSpPr/>
            <p:nvPr/>
          </p:nvSpPr>
          <p:spPr>
            <a:xfrm rot="-4969394" flipH="1">
              <a:off x="7821343" y="17009"/>
              <a:ext cx="1508250" cy="126826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24"/>
            <p:cNvSpPr/>
            <p:nvPr/>
          </p:nvSpPr>
          <p:spPr>
            <a:xfrm rot="-10350154" flipH="1">
              <a:off x="-353891" y="1065142"/>
              <a:ext cx="1508309" cy="126831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24"/>
            <p:cNvSpPr/>
            <p:nvPr/>
          </p:nvSpPr>
          <p:spPr>
            <a:xfrm flipH="1">
              <a:off x="6089878" y="1993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09" name="Google Shape;1009;p24"/>
            <p:cNvGrpSpPr/>
            <p:nvPr/>
          </p:nvGrpSpPr>
          <p:grpSpPr>
            <a:xfrm rot="-9990510">
              <a:off x="-880735" y="2542779"/>
              <a:ext cx="3190613" cy="3220433"/>
              <a:chOff x="7044875" y="-1293869"/>
              <a:chExt cx="3190628" cy="3220448"/>
            </a:xfrm>
          </p:grpSpPr>
          <p:grpSp>
            <p:nvGrpSpPr>
              <p:cNvPr id="1010" name="Google Shape;1010;p24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11" name="Google Shape;1011;p24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12" name="Google Shape;1012;p24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13" name="Google Shape;1013;p24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14" name="Google Shape;1014;p24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015" name="Google Shape;1015;p24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16" name="Google Shape;1016;p24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17" name="Google Shape;1017;p24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8" name="Google Shape;1018;p24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19" name="Google Shape;1019;p24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3" name="Google Shape;1023;p24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24" name="Google Shape;1024;p24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025" name="Google Shape;1025;p24"/>
            <p:cNvGrpSpPr/>
            <p:nvPr/>
          </p:nvGrpSpPr>
          <p:grpSpPr>
            <a:xfrm rot="-2996445" flipH="1">
              <a:off x="2805698" y="-424516"/>
              <a:ext cx="740371" cy="757532"/>
              <a:chOff x="4391775" y="4244400"/>
              <a:chExt cx="715125" cy="731700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7" name="Google Shape;1027;p24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8" name="Google Shape;1028;p24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29" name="Google Shape;1029;p24"/>
            <p:cNvGrpSpPr/>
            <p:nvPr/>
          </p:nvGrpSpPr>
          <p:grpSpPr>
            <a:xfrm rot="-5145385">
              <a:off x="6343033" y="2613148"/>
              <a:ext cx="4342166" cy="2100883"/>
              <a:chOff x="-1013962" y="3673802"/>
              <a:chExt cx="4341985" cy="2100795"/>
            </a:xfrm>
          </p:grpSpPr>
          <p:grpSp>
            <p:nvGrpSpPr>
              <p:cNvPr id="1030" name="Google Shape;1030;p2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031" name="Google Shape;1031;p2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32" name="Google Shape;1032;p2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33" name="Google Shape;1033;p2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34" name="Google Shape;1034;p2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5" name="Google Shape;1035;p2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6" name="Google Shape;1036;p2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7" name="Google Shape;1037;p2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8" name="Google Shape;1038;p2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39" name="Google Shape;1039;p2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40" name="Google Shape;1040;p2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41" name="Google Shape;1041;p2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042" name="Google Shape;1042;p2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43" name="Google Shape;1043;p2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4" name="Google Shape;1044;p2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45" name="Google Shape;1045;p24"/>
            <p:cNvSpPr/>
            <p:nvPr/>
          </p:nvSpPr>
          <p:spPr>
            <a:xfrm flipH="1">
              <a:off x="622969" y="7127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46" name="Google Shape;1046;p24"/>
          <p:cNvSpPr txBox="1">
            <a:spLocks noGrp="1"/>
          </p:cNvSpPr>
          <p:nvPr>
            <p:ph type="title"/>
          </p:nvPr>
        </p:nvSpPr>
        <p:spPr>
          <a:xfrm>
            <a:off x="4036567" y="698267"/>
            <a:ext cx="69032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7" name="Google Shape;1047;p24"/>
          <p:cNvSpPr txBox="1">
            <a:spLocks noGrp="1"/>
          </p:cNvSpPr>
          <p:nvPr>
            <p:ph type="title" idx="2" hasCustomPrompt="1"/>
          </p:nvPr>
        </p:nvSpPr>
        <p:spPr>
          <a:xfrm>
            <a:off x="1589500" y="848800"/>
            <a:ext cx="2219200" cy="15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" name="Google Shape;1048;p24"/>
          <p:cNvSpPr txBox="1">
            <a:spLocks noGrp="1"/>
          </p:cNvSpPr>
          <p:nvPr>
            <p:ph type="subTitle" idx="1"/>
          </p:nvPr>
        </p:nvSpPr>
        <p:spPr>
          <a:xfrm>
            <a:off x="4053000" y="1919533"/>
            <a:ext cx="6903200" cy="4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458245"/>
      </p:ext>
    </p:extLst>
  </p:cSld>
  <p:clrMapOvr>
    <a:masterClrMapping/>
  </p:clrMapOvr>
  <p:hf sldNum="0" hdr="0" ftr="0" dt="0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5"/>
          <p:cNvGrpSpPr/>
          <p:nvPr/>
        </p:nvGrpSpPr>
        <p:grpSpPr>
          <a:xfrm>
            <a:off x="-1318147" y="-1639476"/>
            <a:ext cx="14865200" cy="9540608"/>
            <a:chOff x="-988610" y="-1229607"/>
            <a:chExt cx="11148900" cy="7155456"/>
          </a:xfrm>
        </p:grpSpPr>
        <p:grpSp>
          <p:nvGrpSpPr>
            <p:cNvPr id="1051" name="Google Shape;1051;p25"/>
            <p:cNvGrpSpPr/>
            <p:nvPr/>
          </p:nvGrpSpPr>
          <p:grpSpPr>
            <a:xfrm flipH="1">
              <a:off x="-988610" y="-1229607"/>
              <a:ext cx="3406361" cy="3399307"/>
              <a:chOff x="6888464" y="-1383307"/>
              <a:chExt cx="3406361" cy="3399307"/>
            </a:xfrm>
          </p:grpSpPr>
          <p:grpSp>
            <p:nvGrpSpPr>
              <p:cNvPr id="1052" name="Google Shape;1052;p25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053" name="Google Shape;1053;p25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54" name="Google Shape;1054;p25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055" name="Google Shape;1055;p25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56" name="Google Shape;1056;p25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057" name="Google Shape;1057;p2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58" name="Google Shape;1058;p2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059" name="Google Shape;1059;p25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0" name="Google Shape;1060;p2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1" name="Google Shape;1061;p2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2" name="Google Shape;1062;p2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3" name="Google Shape;1063;p2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4" name="Google Shape;1064;p2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5" name="Google Shape;1065;p2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067" name="Google Shape;1067;p25"/>
            <p:cNvGrpSpPr/>
            <p:nvPr/>
          </p:nvGrpSpPr>
          <p:grpSpPr>
            <a:xfrm flipH="1">
              <a:off x="5716134" y="3746602"/>
              <a:ext cx="4444157" cy="2179248"/>
              <a:chOff x="-1013962" y="3673802"/>
              <a:chExt cx="4444157" cy="2179248"/>
            </a:xfrm>
          </p:grpSpPr>
          <p:grpSp>
            <p:nvGrpSpPr>
              <p:cNvPr id="1068" name="Google Shape;1068;p2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069" name="Google Shape;1069;p2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071" name="Google Shape;1071;p2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072" name="Google Shape;1072;p2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3" name="Google Shape;1073;p2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4" name="Google Shape;1074;p2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5" name="Google Shape;1075;p2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6" name="Google Shape;1076;p2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7" name="Google Shape;1077;p2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8" name="Google Shape;1078;p2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079" name="Google Shape;1079;p2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080" name="Google Shape;1080;p2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081" name="Google Shape;1081;p2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2" name="Google Shape;1082;p2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83" name="Google Shape;1083;p25"/>
            <p:cNvSpPr/>
            <p:nvPr/>
          </p:nvSpPr>
          <p:spPr>
            <a:xfrm rot="915171">
              <a:off x="-75207" y="408693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25"/>
            <p:cNvSpPr/>
            <p:nvPr/>
          </p:nvSpPr>
          <p:spPr>
            <a:xfrm flipH="1">
              <a:off x="7864200" y="16940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85" name="Google Shape;1085;p25"/>
            <p:cNvGrpSpPr/>
            <p:nvPr/>
          </p:nvGrpSpPr>
          <p:grpSpPr>
            <a:xfrm rot="2996445">
              <a:off x="3507521" y="4754321"/>
              <a:ext cx="740371" cy="757532"/>
              <a:chOff x="4391775" y="4244400"/>
              <a:chExt cx="715125" cy="731700"/>
            </a:xfrm>
          </p:grpSpPr>
          <p:sp>
            <p:nvSpPr>
              <p:cNvPr id="1086" name="Google Shape;1086;p25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89" name="Google Shape;1089;p25"/>
            <p:cNvGrpSpPr/>
            <p:nvPr/>
          </p:nvGrpSpPr>
          <p:grpSpPr>
            <a:xfrm>
              <a:off x="3496147" y="315929"/>
              <a:ext cx="763146" cy="697824"/>
              <a:chOff x="3681125" y="1846650"/>
              <a:chExt cx="515500" cy="471375"/>
            </a:xfrm>
          </p:grpSpPr>
          <p:sp>
            <p:nvSpPr>
              <p:cNvPr id="1090" name="Google Shape;1090;p2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2939145" y="43550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404128" y="2864596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95" name="Google Shape;1095;p25"/>
          <p:cNvSpPr txBox="1">
            <a:spLocks noGrp="1"/>
          </p:cNvSpPr>
          <p:nvPr>
            <p:ph type="title"/>
          </p:nvPr>
        </p:nvSpPr>
        <p:spPr>
          <a:xfrm>
            <a:off x="1295667" y="2286467"/>
            <a:ext cx="5266400" cy="1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133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6" name="Google Shape;1096;p25"/>
          <p:cNvSpPr txBox="1">
            <a:spLocks noGrp="1"/>
          </p:cNvSpPr>
          <p:nvPr>
            <p:ph type="subTitle" idx="1"/>
          </p:nvPr>
        </p:nvSpPr>
        <p:spPr>
          <a:xfrm>
            <a:off x="1295667" y="3959167"/>
            <a:ext cx="5266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22597143"/>
      </p:ext>
    </p:extLst>
  </p:cSld>
  <p:clrMapOvr>
    <a:masterClrMapping/>
  </p:clrMapOvr>
  <p:hf sldNum="0" hdr="0" ftr="0" dt="0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6"/>
          <p:cNvSpPr txBox="1">
            <a:spLocks noGrp="1"/>
          </p:cNvSpPr>
          <p:nvPr>
            <p:ph type="body" idx="1"/>
          </p:nvPr>
        </p:nvSpPr>
        <p:spPr>
          <a:xfrm>
            <a:off x="1589800" y="2608667"/>
            <a:ext cx="4916800" cy="3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67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 sz="16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 sz="1600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 sz="1600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 sz="1600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 sz="1600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9" name="Google Shape;1099;p26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79240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00" name="Google Shape;1100;p26"/>
          <p:cNvGrpSpPr/>
          <p:nvPr/>
        </p:nvGrpSpPr>
        <p:grpSpPr>
          <a:xfrm>
            <a:off x="-2607522" y="357104"/>
            <a:ext cx="16069276" cy="8100256"/>
            <a:chOff x="-1955642" y="267828"/>
            <a:chExt cx="12051957" cy="6075192"/>
          </a:xfrm>
        </p:grpSpPr>
        <p:grpSp>
          <p:nvGrpSpPr>
            <p:cNvPr id="1101" name="Google Shape;1101;p26"/>
            <p:cNvGrpSpPr/>
            <p:nvPr/>
          </p:nvGrpSpPr>
          <p:grpSpPr>
            <a:xfrm flipH="1">
              <a:off x="5652159" y="3937202"/>
              <a:ext cx="4444157" cy="2179248"/>
              <a:chOff x="-1013962" y="3673802"/>
              <a:chExt cx="4444157" cy="2179248"/>
            </a:xfrm>
          </p:grpSpPr>
          <p:grpSp>
            <p:nvGrpSpPr>
              <p:cNvPr id="1102" name="Google Shape;1102;p26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103" name="Google Shape;1103;p2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4" name="Google Shape;1104;p26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05" name="Google Shape;1105;p2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7" name="Google Shape;1107;p2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8" name="Google Shape;1108;p2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114" name="Google Shape;1114;p2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115" name="Google Shape;1115;p2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16" name="Google Shape;1116;p2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117" name="Google Shape;1117;p26"/>
            <p:cNvGrpSpPr/>
            <p:nvPr/>
          </p:nvGrpSpPr>
          <p:grpSpPr>
            <a:xfrm>
              <a:off x="2385172" y="4808004"/>
              <a:ext cx="763146" cy="697824"/>
              <a:chOff x="3681125" y="1846650"/>
              <a:chExt cx="515500" cy="471375"/>
            </a:xfrm>
          </p:grpSpPr>
          <p:sp>
            <p:nvSpPr>
              <p:cNvPr id="1118" name="Google Shape;1118;p2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19" name="Google Shape;1119;p2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20" name="Google Shape;1120;p2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121" name="Google Shape;1121;p26"/>
            <p:cNvSpPr/>
            <p:nvPr/>
          </p:nvSpPr>
          <p:spPr>
            <a:xfrm>
              <a:off x="8533742" y="364970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2621355" y="2678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370778" y="3187428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4845892" y="47385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26"/>
            <p:cNvSpPr/>
            <p:nvPr/>
          </p:nvSpPr>
          <p:spPr>
            <a:xfrm flipH="1">
              <a:off x="7940600" y="11533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26" name="Google Shape;1126;p26"/>
            <p:cNvGrpSpPr/>
            <p:nvPr/>
          </p:nvGrpSpPr>
          <p:grpSpPr>
            <a:xfrm rot="-4702121" flipH="1">
              <a:off x="-1621402" y="2596784"/>
              <a:ext cx="3406135" cy="3458919"/>
              <a:chOff x="6888464" y="-1443149"/>
              <a:chExt cx="3406361" cy="3459149"/>
            </a:xfrm>
          </p:grpSpPr>
          <p:grpSp>
            <p:nvGrpSpPr>
              <p:cNvPr id="1127" name="Google Shape;1127;p26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128" name="Google Shape;1128;p26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29" name="Google Shape;1129;p26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132" name="Google Shape;1132;p26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33" name="Google Shape;1133;p2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134" name="Google Shape;1134;p26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5" name="Google Shape;1135;p2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6" name="Google Shape;1136;p2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7" name="Google Shape;1137;p2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8" name="Google Shape;1138;p2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9" name="Google Shape;1139;p2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0" name="Google Shape;1140;p2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1" name="Google Shape;1141;p2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142" name="Google Shape;1142;p26"/>
            <p:cNvSpPr/>
            <p:nvPr/>
          </p:nvSpPr>
          <p:spPr>
            <a:xfrm rot="-10530021" flipH="1">
              <a:off x="-633659" y="1219529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359320" y="644106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75912565"/>
      </p:ext>
    </p:extLst>
  </p:cSld>
  <p:clrMapOvr>
    <a:masterClrMapping/>
  </p:clrMapOvr>
  <p:hf sldNum="0" hdr="0" ftr="0" dt="0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5" name="Google Shape;1145;p27"/>
          <p:cNvGrpSpPr/>
          <p:nvPr/>
        </p:nvGrpSpPr>
        <p:grpSpPr>
          <a:xfrm>
            <a:off x="-2031235" y="-1421432"/>
            <a:ext cx="15651641" cy="9312056"/>
            <a:chOff x="-1523427" y="-1066074"/>
            <a:chExt cx="11738731" cy="6984042"/>
          </a:xfrm>
        </p:grpSpPr>
        <p:grpSp>
          <p:nvGrpSpPr>
            <p:cNvPr id="1146" name="Google Shape;1146;p27"/>
            <p:cNvGrpSpPr/>
            <p:nvPr/>
          </p:nvGrpSpPr>
          <p:grpSpPr>
            <a:xfrm>
              <a:off x="-1523427" y="-1066074"/>
              <a:ext cx="11738731" cy="6984042"/>
              <a:chOff x="-1523427" y="-1066074"/>
              <a:chExt cx="11738731" cy="6984042"/>
            </a:xfrm>
          </p:grpSpPr>
          <p:sp>
            <p:nvSpPr>
              <p:cNvPr id="1147" name="Google Shape;1147;p27"/>
              <p:cNvSpPr/>
              <p:nvPr/>
            </p:nvSpPr>
            <p:spPr>
              <a:xfrm rot="10374580">
                <a:off x="7040319" y="-42390"/>
                <a:ext cx="1508194" cy="1268221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48" name="Google Shape;1148;p27"/>
              <p:cNvSpPr/>
              <p:nvPr/>
            </p:nvSpPr>
            <p:spPr>
              <a:xfrm rot="-10587449" flipH="1">
                <a:off x="-300308" y="3638071"/>
                <a:ext cx="1508261" cy="1268278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9" name="Google Shape;1149;p27"/>
              <p:cNvGrpSpPr/>
              <p:nvPr/>
            </p:nvGrpSpPr>
            <p:grpSpPr>
              <a:xfrm rot="-809490" flipH="1">
                <a:off x="-1191785" y="-738321"/>
                <a:ext cx="3190613" cy="3220433"/>
                <a:chOff x="7044875" y="-1293869"/>
                <a:chExt cx="3190628" cy="3220448"/>
              </a:xfrm>
            </p:grpSpPr>
            <p:grpSp>
              <p:nvGrpSpPr>
                <p:cNvPr id="1150" name="Google Shape;1150;p27"/>
                <p:cNvGrpSpPr/>
                <p:nvPr/>
              </p:nvGrpSpPr>
              <p:grpSpPr>
                <a:xfrm>
                  <a:off x="7173820" y="-1293869"/>
                  <a:ext cx="3061683" cy="3220448"/>
                  <a:chOff x="7173820" y="-1293869"/>
                  <a:chExt cx="3061683" cy="3220448"/>
                </a:xfrm>
              </p:grpSpPr>
              <p:sp>
                <p:nvSpPr>
                  <p:cNvPr id="1151" name="Google Shape;1151;p27"/>
                  <p:cNvSpPr/>
                  <p:nvPr/>
                </p:nvSpPr>
                <p:spPr>
                  <a:xfrm rot="-776719">
                    <a:off x="7447222" y="-1046817"/>
                    <a:ext cx="2514879" cy="27263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152" name="Google Shape;1152;p27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153" name="Google Shape;1153;p27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54" name="Google Shape;1154;p27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1155" name="Google Shape;1155;p27"/>
                <p:cNvSpPr/>
                <p:nvPr/>
              </p:nvSpPr>
              <p:spPr>
                <a:xfrm rot="-549082">
                  <a:off x="7216503" y="-817125"/>
                  <a:ext cx="2462148" cy="235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56" name="Google Shape;1156;p27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157" name="Google Shape;1157;p27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58" name="Google Shape;1158;p27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59" name="Google Shape;1159;p27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0" name="Google Shape;1160;p27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1" name="Google Shape;1161;p27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2" name="Google Shape;1162;p27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3" name="Google Shape;1163;p27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64" name="Google Shape;1164;p27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165" name="Google Shape;1165;p27"/>
              <p:cNvGrpSpPr/>
              <p:nvPr/>
            </p:nvGrpSpPr>
            <p:grpSpPr>
              <a:xfrm rot="-2996445" flipH="1">
                <a:off x="2987923" y="4112534"/>
                <a:ext cx="740371" cy="757532"/>
                <a:chOff x="4391775" y="4244400"/>
                <a:chExt cx="715125" cy="731700"/>
              </a:xfrm>
            </p:grpSpPr>
            <p:sp>
              <p:nvSpPr>
                <p:cNvPr id="1166" name="Google Shape;1166;p27"/>
                <p:cNvSpPr/>
                <p:nvPr/>
              </p:nvSpPr>
              <p:spPr>
                <a:xfrm>
                  <a:off x="4391775" y="4244400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67" name="Google Shape;1167;p27"/>
                <p:cNvSpPr/>
                <p:nvPr/>
              </p:nvSpPr>
              <p:spPr>
                <a:xfrm>
                  <a:off x="4434225" y="4314550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68" name="Google Shape;1168;p27"/>
                <p:cNvSpPr/>
                <p:nvPr/>
              </p:nvSpPr>
              <p:spPr>
                <a:xfrm>
                  <a:off x="4566075" y="4418825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169" name="Google Shape;1169;p27"/>
              <p:cNvGrpSpPr/>
              <p:nvPr/>
            </p:nvGrpSpPr>
            <p:grpSpPr>
              <a:xfrm rot="-5907885">
                <a:off x="6685807" y="2565631"/>
                <a:ext cx="4341956" cy="2100781"/>
                <a:chOff x="-1013962" y="3673802"/>
                <a:chExt cx="4341985" cy="2100795"/>
              </a:xfrm>
            </p:grpSpPr>
            <p:grpSp>
              <p:nvGrpSpPr>
                <p:cNvPr id="1170" name="Google Shape;1170;p27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171" name="Google Shape;1171;p27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72" name="Google Shape;1172;p27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173" name="Google Shape;1173;p27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174" name="Google Shape;1174;p27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5" name="Google Shape;1175;p27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6" name="Google Shape;1176;p27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7" name="Google Shape;1177;p27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8" name="Google Shape;1178;p27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79" name="Google Shape;1179;p27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80" name="Google Shape;1180;p27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181" name="Google Shape;1181;p27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1182" name="Google Shape;1182;p27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</p:grpSp>
        <p:sp>
          <p:nvSpPr>
            <p:cNvPr id="1185" name="Google Shape;1185;p27"/>
            <p:cNvSpPr/>
            <p:nvPr/>
          </p:nvSpPr>
          <p:spPr>
            <a:xfrm flipH="1">
              <a:off x="5493824" y="48081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86" name="Google Shape;1186;p27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7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2881815"/>
      </p:ext>
    </p:extLst>
  </p:cSld>
  <p:clrMapOvr>
    <a:masterClrMapping/>
  </p:clrMapOvr>
  <p:hf sldNum="0" hdr="0" ftr="0" dt="0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28"/>
          <p:cNvGrpSpPr/>
          <p:nvPr/>
        </p:nvGrpSpPr>
        <p:grpSpPr>
          <a:xfrm>
            <a:off x="-2085936" y="-683874"/>
            <a:ext cx="15479717" cy="9221299"/>
            <a:chOff x="-1564452" y="-512905"/>
            <a:chExt cx="11609788" cy="6915974"/>
          </a:xfrm>
        </p:grpSpPr>
        <p:sp>
          <p:nvSpPr>
            <p:cNvPr id="1190" name="Google Shape;1190;p28"/>
            <p:cNvSpPr/>
            <p:nvPr/>
          </p:nvSpPr>
          <p:spPr>
            <a:xfrm rot="-818950" flipH="1">
              <a:off x="7120229" y="4231901"/>
              <a:ext cx="1508227" cy="1268249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8"/>
            <p:cNvSpPr/>
            <p:nvPr/>
          </p:nvSpPr>
          <p:spPr>
            <a:xfrm rot="-10587449" flipH="1">
              <a:off x="-391633" y="100392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28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28"/>
            <p:cNvSpPr/>
            <p:nvPr/>
          </p:nvSpPr>
          <p:spPr>
            <a:xfrm rot="10800000">
              <a:off x="673870" y="5897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94" name="Google Shape;1194;p28"/>
            <p:cNvGrpSpPr/>
            <p:nvPr/>
          </p:nvGrpSpPr>
          <p:grpSpPr>
            <a:xfrm rot="-9990510">
              <a:off x="-1232810" y="2854884"/>
              <a:ext cx="3190613" cy="3220433"/>
              <a:chOff x="7044875" y="-1293869"/>
              <a:chExt cx="3190628" cy="3220448"/>
            </a:xfrm>
          </p:grpSpPr>
          <p:grpSp>
            <p:nvGrpSpPr>
              <p:cNvPr id="1195" name="Google Shape;1195;p28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196" name="Google Shape;1196;p28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197" name="Google Shape;1197;p28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198" name="Google Shape;1198;p28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199" name="Google Shape;1199;p28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200" name="Google Shape;1200;p28"/>
              <p:cNvSpPr/>
              <p:nvPr/>
            </p:nvSpPr>
            <p:spPr>
              <a:xfrm rot="-549082">
                <a:off x="7216503" y="-8171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01" name="Google Shape;1201;p28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02" name="Google Shape;1202;p28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3" name="Google Shape;1203;p28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4" name="Google Shape;1204;p28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5" name="Google Shape;1205;p28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6" name="Google Shape;1206;p28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7" name="Google Shape;1207;p28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8" name="Google Shape;1208;p28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09" name="Google Shape;1209;p28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10" name="Google Shape;1210;p28"/>
            <p:cNvGrpSpPr/>
            <p:nvPr/>
          </p:nvGrpSpPr>
          <p:grpSpPr>
            <a:xfrm rot="10800000">
              <a:off x="5703351" y="-512905"/>
              <a:ext cx="4341985" cy="2100795"/>
              <a:chOff x="-1013962" y="3673802"/>
              <a:chExt cx="4341985" cy="2100795"/>
            </a:xfrm>
          </p:grpSpPr>
          <p:grpSp>
            <p:nvGrpSpPr>
              <p:cNvPr id="1211" name="Google Shape;1211;p28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12" name="Google Shape;1212;p28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13" name="Google Shape;1213;p28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14" name="Google Shape;1214;p28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15" name="Google Shape;1215;p28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6" name="Google Shape;1216;p28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7" name="Google Shape;1217;p28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8" name="Google Shape;1218;p28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19" name="Google Shape;1219;p28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0" name="Google Shape;1220;p28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1" name="Google Shape;1221;p28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22" name="Google Shape;1222;p28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223" name="Google Shape;1223;p28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24" name="Google Shape;1224;p28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25" name="Google Shape;1225;p28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226" name="Google Shape;1226;p28"/>
            <p:cNvSpPr/>
            <p:nvPr/>
          </p:nvSpPr>
          <p:spPr>
            <a:xfrm rot="10800000">
              <a:off x="8682519" y="320130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27" name="Google Shape;1227;p28"/>
          <p:cNvSpPr txBox="1">
            <a:spLocks noGrp="1"/>
          </p:cNvSpPr>
          <p:nvPr>
            <p:ph type="title"/>
          </p:nvPr>
        </p:nvSpPr>
        <p:spPr>
          <a:xfrm>
            <a:off x="65915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8" name="Google Shape;1228;p28"/>
          <p:cNvSpPr txBox="1">
            <a:spLocks noGrp="1"/>
          </p:cNvSpPr>
          <p:nvPr>
            <p:ph type="subTitle" idx="1"/>
          </p:nvPr>
        </p:nvSpPr>
        <p:spPr>
          <a:xfrm>
            <a:off x="65915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0624945"/>
      </p:ext>
    </p:extLst>
  </p:cSld>
  <p:clrMapOvr>
    <a:masterClrMapping/>
  </p:clrMapOvr>
  <p:hf sldNum="0" hdr="0" ftr="0" dt="0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29"/>
          <p:cNvGrpSpPr/>
          <p:nvPr/>
        </p:nvGrpSpPr>
        <p:grpSpPr>
          <a:xfrm>
            <a:off x="-1133567" y="-967011"/>
            <a:ext cx="14446676" cy="9252788"/>
            <a:chOff x="-850176" y="-725259"/>
            <a:chExt cx="10835007" cy="6939591"/>
          </a:xfrm>
        </p:grpSpPr>
        <p:sp>
          <p:nvSpPr>
            <p:cNvPr id="1231" name="Google Shape;1231;p29"/>
            <p:cNvSpPr/>
            <p:nvPr/>
          </p:nvSpPr>
          <p:spPr>
            <a:xfrm rot="10530021">
              <a:off x="1284316" y="-96664"/>
              <a:ext cx="1508330" cy="1268336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29"/>
            <p:cNvSpPr/>
            <p:nvPr/>
          </p:nvSpPr>
          <p:spPr>
            <a:xfrm flipH="1">
              <a:off x="7797775" y="3658552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33" name="Google Shape;1233;p29"/>
            <p:cNvGrpSpPr/>
            <p:nvPr/>
          </p:nvGrpSpPr>
          <p:grpSpPr>
            <a:xfrm>
              <a:off x="7118929" y="-725259"/>
              <a:ext cx="2865902" cy="2866186"/>
              <a:chOff x="7229917" y="-939609"/>
              <a:chExt cx="2865902" cy="2866186"/>
            </a:xfrm>
          </p:grpSpPr>
          <p:grpSp>
            <p:nvGrpSpPr>
              <p:cNvPr id="1234" name="Google Shape;1234;p29"/>
              <p:cNvGrpSpPr/>
              <p:nvPr/>
            </p:nvGrpSpPr>
            <p:grpSpPr>
              <a:xfrm>
                <a:off x="7229917" y="-938831"/>
                <a:ext cx="2865902" cy="2666882"/>
                <a:chOff x="7229917" y="-938831"/>
                <a:chExt cx="2865902" cy="2666882"/>
              </a:xfrm>
            </p:grpSpPr>
            <p:sp>
              <p:nvSpPr>
                <p:cNvPr id="1235" name="Google Shape;1235;p29"/>
                <p:cNvSpPr/>
                <p:nvPr/>
              </p:nvSpPr>
              <p:spPr>
                <a:xfrm rot="5202986" flipH="1">
                  <a:off x="7405437" y="-968556"/>
                  <a:ext cx="2514862" cy="272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36" name="Google Shape;1236;p29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237" name="Google Shape;1237;p29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38" name="Google Shape;1238;p29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239" name="Google Shape;1239;p29"/>
              <p:cNvSpPr/>
              <p:nvPr/>
            </p:nvSpPr>
            <p:spPr>
              <a:xfrm rot="4740398" flipH="1">
                <a:off x="7473622" y="-684296"/>
                <a:ext cx="2462087" cy="2355561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240" name="Google Shape;1240;p29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241" name="Google Shape;1241;p29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2" name="Google Shape;1242;p29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3" name="Google Shape;1243;p29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4" name="Google Shape;1244;p29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5" name="Google Shape;1245;p29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6" name="Google Shape;1246;p29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7" name="Google Shape;1247;p29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48" name="Google Shape;1248;p29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249" name="Google Shape;1249;p29"/>
            <p:cNvGrpSpPr/>
            <p:nvPr/>
          </p:nvGrpSpPr>
          <p:grpSpPr>
            <a:xfrm rot="2996445">
              <a:off x="7854946" y="2258046"/>
              <a:ext cx="740371" cy="757532"/>
              <a:chOff x="4391775" y="4244400"/>
              <a:chExt cx="715125" cy="731700"/>
            </a:xfrm>
          </p:grpSpPr>
          <p:sp>
            <p:nvSpPr>
              <p:cNvPr id="1250" name="Google Shape;1250;p29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3" name="Google Shape;1253;p29"/>
            <p:cNvGrpSpPr/>
            <p:nvPr/>
          </p:nvGrpSpPr>
          <p:grpSpPr>
            <a:xfrm>
              <a:off x="4148422" y="-153871"/>
              <a:ext cx="763146" cy="697824"/>
              <a:chOff x="3681125" y="1846650"/>
              <a:chExt cx="515500" cy="471375"/>
            </a:xfrm>
          </p:grpSpPr>
          <p:sp>
            <p:nvSpPr>
              <p:cNvPr id="1254" name="Google Shape;1254;p29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7" name="Google Shape;1257;p29"/>
            <p:cNvGrpSpPr/>
            <p:nvPr/>
          </p:nvGrpSpPr>
          <p:grpSpPr>
            <a:xfrm rot="-482847">
              <a:off x="-724500" y="3819841"/>
              <a:ext cx="4342194" cy="2100896"/>
              <a:chOff x="-1013962" y="3673802"/>
              <a:chExt cx="4341985" cy="2100795"/>
            </a:xfrm>
          </p:grpSpPr>
          <p:grpSp>
            <p:nvGrpSpPr>
              <p:cNvPr id="1258" name="Google Shape;1258;p29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259" name="Google Shape;1259;p29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60" name="Google Shape;1260;p29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261" name="Google Shape;1261;p29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262" name="Google Shape;1262;p29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3" name="Google Shape;1263;p29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4" name="Google Shape;1264;p29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5" name="Google Shape;1265;p29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6" name="Google Shape;1266;p29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7" name="Google Shape;1267;p29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8" name="Google Shape;1268;p29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269" name="Google Shape;1269;p29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270" name="Google Shape;1270;p29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271" name="Google Shape;1271;p29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272" name="Google Shape;1272;p29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273" name="Google Shape;1273;p29"/>
            <p:cNvSpPr/>
            <p:nvPr/>
          </p:nvSpPr>
          <p:spPr>
            <a:xfrm rot="10800000" flipH="1">
              <a:off x="340230" y="3060366"/>
              <a:ext cx="113943" cy="94537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29"/>
            <p:cNvSpPr/>
            <p:nvPr/>
          </p:nvSpPr>
          <p:spPr>
            <a:xfrm rot="10800000" flipH="1">
              <a:off x="508878" y="876990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75" name="Google Shape;1275;p29"/>
          <p:cNvSpPr txBox="1">
            <a:spLocks noGrp="1"/>
          </p:cNvSpPr>
          <p:nvPr>
            <p:ph type="title"/>
          </p:nvPr>
        </p:nvSpPr>
        <p:spPr>
          <a:xfrm>
            <a:off x="1460767" y="1903533"/>
            <a:ext cx="4038400" cy="1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6" name="Google Shape;1276;p29"/>
          <p:cNvSpPr txBox="1">
            <a:spLocks noGrp="1"/>
          </p:cNvSpPr>
          <p:nvPr>
            <p:ph type="subTitle" idx="1"/>
          </p:nvPr>
        </p:nvSpPr>
        <p:spPr>
          <a:xfrm>
            <a:off x="1460767" y="3746500"/>
            <a:ext cx="4038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26272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9197650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-593500" y="-967011"/>
            <a:ext cx="13906609" cy="8996871"/>
            <a:chOff x="-445126" y="-725259"/>
            <a:chExt cx="10429957" cy="6747653"/>
          </a:xfrm>
        </p:grpSpPr>
        <p:grpSp>
          <p:nvGrpSpPr>
            <p:cNvPr id="1279" name="Google Shape;1279;p30"/>
            <p:cNvGrpSpPr/>
            <p:nvPr/>
          </p:nvGrpSpPr>
          <p:grpSpPr>
            <a:xfrm>
              <a:off x="-445126" y="-725259"/>
              <a:ext cx="10429957" cy="6747653"/>
              <a:chOff x="-445126" y="-725259"/>
              <a:chExt cx="10429957" cy="6747653"/>
            </a:xfrm>
          </p:grpSpPr>
          <p:sp>
            <p:nvSpPr>
              <p:cNvPr id="1280" name="Google Shape;1280;p30"/>
              <p:cNvSpPr/>
              <p:nvPr/>
            </p:nvSpPr>
            <p:spPr>
              <a:xfrm rot="10530021">
                <a:off x="1705066" y="-62664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 flipH="1">
                <a:off x="7313925" y="4044227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1282" name="Google Shape;1282;p30"/>
              <p:cNvGrpSpPr/>
              <p:nvPr/>
            </p:nvGrpSpPr>
            <p:grpSpPr>
              <a:xfrm>
                <a:off x="7118929" y="-725259"/>
                <a:ext cx="2865902" cy="2866186"/>
                <a:chOff x="7229917" y="-939609"/>
                <a:chExt cx="2865902" cy="2866186"/>
              </a:xfrm>
            </p:grpSpPr>
            <p:grpSp>
              <p:nvGrpSpPr>
                <p:cNvPr id="1283" name="Google Shape;1283;p30"/>
                <p:cNvGrpSpPr/>
                <p:nvPr/>
              </p:nvGrpSpPr>
              <p:grpSpPr>
                <a:xfrm>
                  <a:off x="7229917" y="-938831"/>
                  <a:ext cx="2865902" cy="2666882"/>
                  <a:chOff x="7229917" y="-938831"/>
                  <a:chExt cx="2865902" cy="2666882"/>
                </a:xfrm>
              </p:grpSpPr>
              <p:sp>
                <p:nvSpPr>
                  <p:cNvPr id="1284" name="Google Shape;1284;p30"/>
                  <p:cNvSpPr/>
                  <p:nvPr/>
                </p:nvSpPr>
                <p:spPr>
                  <a:xfrm rot="5202986" flipH="1">
                    <a:off x="7405437" y="-968556"/>
                    <a:ext cx="2514862" cy="27263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25" h="67670" extrusionOk="0">
                        <a:moveTo>
                          <a:pt x="42599" y="1"/>
                        </a:moveTo>
                        <a:cubicBezTo>
                          <a:pt x="33273" y="1"/>
                          <a:pt x="24436" y="5343"/>
                          <a:pt x="14889" y="5343"/>
                        </a:cubicBezTo>
                        <a:cubicBezTo>
                          <a:pt x="14388" y="5343"/>
                          <a:pt x="13885" y="5329"/>
                          <a:pt x="13379" y="5298"/>
                        </a:cubicBezTo>
                        <a:cubicBezTo>
                          <a:pt x="12134" y="5228"/>
                          <a:pt x="10849" y="5098"/>
                          <a:pt x="9587" y="5098"/>
                        </a:cubicBezTo>
                        <a:cubicBezTo>
                          <a:pt x="8161" y="5098"/>
                          <a:pt x="6763" y="5263"/>
                          <a:pt x="5483" y="5864"/>
                        </a:cubicBezTo>
                        <a:cubicBezTo>
                          <a:pt x="2831" y="7085"/>
                          <a:pt x="1252" y="9946"/>
                          <a:pt x="567" y="12806"/>
                        </a:cubicBezTo>
                        <a:cubicBezTo>
                          <a:pt x="1" y="15279"/>
                          <a:pt x="1" y="17812"/>
                          <a:pt x="537" y="20285"/>
                        </a:cubicBezTo>
                        <a:cubicBezTo>
                          <a:pt x="1461" y="24695"/>
                          <a:pt x="3993" y="28598"/>
                          <a:pt x="7658" y="31221"/>
                        </a:cubicBezTo>
                        <a:cubicBezTo>
                          <a:pt x="13350" y="35184"/>
                          <a:pt x="21603" y="35958"/>
                          <a:pt x="25209" y="41918"/>
                        </a:cubicBezTo>
                        <a:cubicBezTo>
                          <a:pt x="27801" y="46208"/>
                          <a:pt x="26937" y="51721"/>
                          <a:pt x="28337" y="56518"/>
                        </a:cubicBezTo>
                        <a:cubicBezTo>
                          <a:pt x="30524" y="64017"/>
                          <a:pt x="36902" y="67669"/>
                          <a:pt x="43484" y="67669"/>
                        </a:cubicBezTo>
                        <a:cubicBezTo>
                          <a:pt x="49010" y="67669"/>
                          <a:pt x="54680" y="65095"/>
                          <a:pt x="58134" y="60064"/>
                        </a:cubicBezTo>
                        <a:cubicBezTo>
                          <a:pt x="61531" y="55117"/>
                          <a:pt x="62425" y="48622"/>
                          <a:pt x="60875" y="42841"/>
                        </a:cubicBezTo>
                        <a:cubicBezTo>
                          <a:pt x="59713" y="38521"/>
                          <a:pt x="57300" y="34647"/>
                          <a:pt x="56108" y="30356"/>
                        </a:cubicBezTo>
                        <a:cubicBezTo>
                          <a:pt x="55274" y="27436"/>
                          <a:pt x="55005" y="24367"/>
                          <a:pt x="55363" y="21358"/>
                        </a:cubicBezTo>
                        <a:cubicBezTo>
                          <a:pt x="55840" y="16888"/>
                          <a:pt x="57598" y="12270"/>
                          <a:pt x="56197" y="7979"/>
                        </a:cubicBezTo>
                        <a:cubicBezTo>
                          <a:pt x="54767" y="3599"/>
                          <a:pt x="50208" y="828"/>
                          <a:pt x="45649" y="202"/>
                        </a:cubicBezTo>
                        <a:cubicBezTo>
                          <a:pt x="44626" y="63"/>
                          <a:pt x="43609" y="1"/>
                          <a:pt x="42599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285" name="Google Shape;1285;p30"/>
                  <p:cNvGrpSpPr/>
                  <p:nvPr/>
                </p:nvGrpSpPr>
                <p:grpSpPr>
                  <a:xfrm rot="8100000">
                    <a:off x="8939114" y="1159920"/>
                    <a:ext cx="70212" cy="266577"/>
                    <a:chOff x="5735123" y="3863031"/>
                    <a:chExt cx="70213" cy="266579"/>
                  </a:xfrm>
                </p:grpSpPr>
                <p:sp>
                  <p:nvSpPr>
                    <p:cNvPr id="1286" name="Google Shape;1286;p30"/>
                    <p:cNvSpPr/>
                    <p:nvPr/>
                  </p:nvSpPr>
                  <p:spPr>
                    <a:xfrm>
                      <a:off x="5744701" y="3863031"/>
                      <a:ext cx="60635" cy="16684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5" h="6480" extrusionOk="0">
                          <a:moveTo>
                            <a:pt x="880" y="0"/>
                          </a:moveTo>
                          <a:cubicBezTo>
                            <a:pt x="827" y="0"/>
                            <a:pt x="773" y="6"/>
                            <a:pt x="716" y="19"/>
                          </a:cubicBezTo>
                          <a:cubicBezTo>
                            <a:pt x="298" y="93"/>
                            <a:pt x="135" y="436"/>
                            <a:pt x="90" y="823"/>
                          </a:cubicBezTo>
                          <a:cubicBezTo>
                            <a:pt x="60" y="1077"/>
                            <a:pt x="60" y="1330"/>
                            <a:pt x="75" y="1583"/>
                          </a:cubicBezTo>
                          <a:cubicBezTo>
                            <a:pt x="135" y="2581"/>
                            <a:pt x="120" y="3564"/>
                            <a:pt x="30" y="4548"/>
                          </a:cubicBezTo>
                          <a:cubicBezTo>
                            <a:pt x="1" y="4905"/>
                            <a:pt x="15" y="5278"/>
                            <a:pt x="60" y="5635"/>
                          </a:cubicBezTo>
                          <a:cubicBezTo>
                            <a:pt x="120" y="6067"/>
                            <a:pt x="343" y="6410"/>
                            <a:pt x="805" y="6470"/>
                          </a:cubicBezTo>
                          <a:cubicBezTo>
                            <a:pt x="850" y="6476"/>
                            <a:pt x="895" y="6479"/>
                            <a:pt x="939" y="6479"/>
                          </a:cubicBezTo>
                          <a:cubicBezTo>
                            <a:pt x="1309" y="6479"/>
                            <a:pt x="1655" y="6262"/>
                            <a:pt x="1788" y="5903"/>
                          </a:cubicBezTo>
                          <a:cubicBezTo>
                            <a:pt x="1937" y="5620"/>
                            <a:pt x="2056" y="5308"/>
                            <a:pt x="2131" y="4995"/>
                          </a:cubicBezTo>
                          <a:cubicBezTo>
                            <a:pt x="2354" y="3654"/>
                            <a:pt x="2265" y="2268"/>
                            <a:pt x="1848" y="972"/>
                          </a:cubicBezTo>
                          <a:cubicBezTo>
                            <a:pt x="1788" y="838"/>
                            <a:pt x="1729" y="689"/>
                            <a:pt x="1669" y="555"/>
                          </a:cubicBezTo>
                          <a:cubicBezTo>
                            <a:pt x="1439" y="223"/>
                            <a:pt x="1198" y="0"/>
                            <a:pt x="880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287" name="Google Shape;1287;p30"/>
                    <p:cNvSpPr/>
                    <p:nvPr/>
                  </p:nvSpPr>
                  <p:spPr>
                    <a:xfrm>
                      <a:off x="5735123" y="4069722"/>
                      <a:ext cx="48354" cy="5988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78" h="2326" extrusionOk="0">
                          <a:moveTo>
                            <a:pt x="1026" y="0"/>
                          </a:moveTo>
                          <a:cubicBezTo>
                            <a:pt x="855" y="0"/>
                            <a:pt x="683" y="69"/>
                            <a:pt x="551" y="214"/>
                          </a:cubicBezTo>
                          <a:cubicBezTo>
                            <a:pt x="164" y="617"/>
                            <a:pt x="0" y="1168"/>
                            <a:pt x="89" y="1719"/>
                          </a:cubicBezTo>
                          <a:cubicBezTo>
                            <a:pt x="132" y="2084"/>
                            <a:pt x="447" y="2326"/>
                            <a:pt x="781" y="2326"/>
                          </a:cubicBezTo>
                          <a:cubicBezTo>
                            <a:pt x="910" y="2326"/>
                            <a:pt x="1042" y="2290"/>
                            <a:pt x="1162" y="2211"/>
                          </a:cubicBezTo>
                          <a:cubicBezTo>
                            <a:pt x="1639" y="1913"/>
                            <a:pt x="1877" y="795"/>
                            <a:pt x="1579" y="319"/>
                          </a:cubicBezTo>
                          <a:cubicBezTo>
                            <a:pt x="1454" y="111"/>
                            <a:pt x="1242" y="0"/>
                            <a:pt x="1026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88" name="Google Shape;1288;p30"/>
                <p:cNvSpPr/>
                <p:nvPr/>
              </p:nvSpPr>
              <p:spPr>
                <a:xfrm rot="4740398" flipH="1">
                  <a:off x="7473622" y="-684296"/>
                  <a:ext cx="2462087" cy="2355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14" h="58462" fill="none" extrusionOk="0">
                      <a:moveTo>
                        <a:pt x="2920" y="14929"/>
                      </a:moveTo>
                      <a:cubicBezTo>
                        <a:pt x="4231" y="18594"/>
                        <a:pt x="7479" y="21216"/>
                        <a:pt x="10995" y="22825"/>
                      </a:cubicBezTo>
                      <a:cubicBezTo>
                        <a:pt x="13617" y="24047"/>
                        <a:pt x="16478" y="24821"/>
                        <a:pt x="18951" y="26341"/>
                      </a:cubicBezTo>
                      <a:cubicBezTo>
                        <a:pt x="22735" y="28695"/>
                        <a:pt x="25298" y="32598"/>
                        <a:pt x="25953" y="37008"/>
                      </a:cubicBezTo>
                      <a:cubicBezTo>
                        <a:pt x="26340" y="39600"/>
                        <a:pt x="26013" y="42223"/>
                        <a:pt x="26251" y="44815"/>
                      </a:cubicBezTo>
                      <a:cubicBezTo>
                        <a:pt x="26579" y="48778"/>
                        <a:pt x="28277" y="52741"/>
                        <a:pt x="31495" y="55065"/>
                      </a:cubicBezTo>
                      <a:cubicBezTo>
                        <a:pt x="33641" y="56614"/>
                        <a:pt x="36263" y="57359"/>
                        <a:pt x="38885" y="57627"/>
                      </a:cubicBezTo>
                      <a:cubicBezTo>
                        <a:pt x="46185" y="58462"/>
                        <a:pt x="54320" y="55601"/>
                        <a:pt x="57925" y="49195"/>
                      </a:cubicBezTo>
                      <a:cubicBezTo>
                        <a:pt x="61113" y="43474"/>
                        <a:pt x="60160" y="36412"/>
                        <a:pt x="58580" y="30066"/>
                      </a:cubicBezTo>
                      <a:cubicBezTo>
                        <a:pt x="57001" y="23749"/>
                        <a:pt x="54856" y="17253"/>
                        <a:pt x="55899" y="10817"/>
                      </a:cubicBezTo>
                      <a:cubicBezTo>
                        <a:pt x="56286" y="8612"/>
                        <a:pt x="56971" y="6348"/>
                        <a:pt x="56227" y="4232"/>
                      </a:cubicBezTo>
                      <a:cubicBezTo>
                        <a:pt x="55213" y="1342"/>
                        <a:pt x="51757" y="1"/>
                        <a:pt x="48688" y="239"/>
                      </a:cubicBezTo>
                      <a:cubicBezTo>
                        <a:pt x="45619" y="448"/>
                        <a:pt x="42788" y="1818"/>
                        <a:pt x="39838" y="2712"/>
                      </a:cubicBezTo>
                      <a:cubicBezTo>
                        <a:pt x="35488" y="4023"/>
                        <a:pt x="30870" y="4292"/>
                        <a:pt x="26370" y="3517"/>
                      </a:cubicBezTo>
                      <a:cubicBezTo>
                        <a:pt x="22556" y="2861"/>
                        <a:pt x="18862" y="1431"/>
                        <a:pt x="14958" y="1103"/>
                      </a:cubicBezTo>
                      <a:cubicBezTo>
                        <a:pt x="7420" y="537"/>
                        <a:pt x="0" y="6765"/>
                        <a:pt x="2920" y="14929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grpSp>
              <p:nvGrpSpPr>
                <p:cNvPr id="1289" name="Google Shape;1289;p30"/>
                <p:cNvGrpSpPr/>
                <p:nvPr/>
              </p:nvGrpSpPr>
              <p:grpSpPr>
                <a:xfrm rot="-3298310">
                  <a:off x="8268470" y="-365522"/>
                  <a:ext cx="781177" cy="840852"/>
                  <a:chOff x="8604632" y="-457076"/>
                  <a:chExt cx="781149" cy="840821"/>
                </a:xfrm>
              </p:grpSpPr>
              <p:sp>
                <p:nvSpPr>
                  <p:cNvPr id="1290" name="Google Shape;1290;p30"/>
                  <p:cNvSpPr/>
                  <p:nvPr/>
                </p:nvSpPr>
                <p:spPr>
                  <a:xfrm>
                    <a:off x="8617645" y="162156"/>
                    <a:ext cx="91775" cy="76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" h="1902" extrusionOk="0">
                        <a:moveTo>
                          <a:pt x="958" y="0"/>
                        </a:moveTo>
                        <a:cubicBezTo>
                          <a:pt x="479" y="0"/>
                          <a:pt x="1" y="856"/>
                          <a:pt x="362" y="1556"/>
                        </a:cubicBezTo>
                        <a:cubicBezTo>
                          <a:pt x="486" y="1794"/>
                          <a:pt x="716" y="1901"/>
                          <a:pt x="956" y="1901"/>
                        </a:cubicBezTo>
                        <a:cubicBezTo>
                          <a:pt x="1585" y="1901"/>
                          <a:pt x="2278" y="1169"/>
                          <a:pt x="1286" y="155"/>
                        </a:cubicBezTo>
                        <a:cubicBezTo>
                          <a:pt x="1184" y="47"/>
                          <a:pt x="1071" y="0"/>
                          <a:pt x="9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1" name="Google Shape;1291;p30"/>
                  <p:cNvSpPr/>
                  <p:nvPr/>
                </p:nvSpPr>
                <p:spPr>
                  <a:xfrm>
                    <a:off x="8805309" y="295309"/>
                    <a:ext cx="134480" cy="8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8" h="2195" extrusionOk="0">
                        <a:moveTo>
                          <a:pt x="1367" y="1"/>
                        </a:moveTo>
                        <a:cubicBezTo>
                          <a:pt x="636" y="1"/>
                          <a:pt x="0" y="1354"/>
                          <a:pt x="1008" y="2035"/>
                        </a:cubicBezTo>
                        <a:cubicBezTo>
                          <a:pt x="1183" y="2145"/>
                          <a:pt x="1368" y="2194"/>
                          <a:pt x="1547" y="2194"/>
                        </a:cubicBezTo>
                        <a:cubicBezTo>
                          <a:pt x="2524" y="2194"/>
                          <a:pt x="3337" y="744"/>
                          <a:pt x="1574" y="38"/>
                        </a:cubicBezTo>
                        <a:cubicBezTo>
                          <a:pt x="1505" y="13"/>
                          <a:pt x="1436" y="1"/>
                          <a:pt x="136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2" name="Google Shape;1292;p30"/>
                  <p:cNvSpPr/>
                  <p:nvPr/>
                </p:nvSpPr>
                <p:spPr>
                  <a:xfrm>
                    <a:off x="8604632" y="-232871"/>
                    <a:ext cx="102935" cy="1106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5" h="2747" extrusionOk="0">
                        <a:moveTo>
                          <a:pt x="1324" y="1"/>
                        </a:moveTo>
                        <a:cubicBezTo>
                          <a:pt x="1290" y="1"/>
                          <a:pt x="1255" y="3"/>
                          <a:pt x="1222" y="8"/>
                        </a:cubicBezTo>
                        <a:cubicBezTo>
                          <a:pt x="149" y="127"/>
                          <a:pt x="0" y="991"/>
                          <a:pt x="179" y="2154"/>
                        </a:cubicBezTo>
                        <a:cubicBezTo>
                          <a:pt x="255" y="2576"/>
                          <a:pt x="551" y="2746"/>
                          <a:pt x="905" y="2746"/>
                        </a:cubicBezTo>
                        <a:cubicBezTo>
                          <a:pt x="1524" y="2746"/>
                          <a:pt x="2319" y="2224"/>
                          <a:pt x="2414" y="1617"/>
                        </a:cubicBezTo>
                        <a:cubicBezTo>
                          <a:pt x="2554" y="690"/>
                          <a:pt x="1899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3" name="Google Shape;1293;p30"/>
                  <p:cNvSpPr/>
                  <p:nvPr/>
                </p:nvSpPr>
                <p:spPr>
                  <a:xfrm>
                    <a:off x="8790684" y="-457076"/>
                    <a:ext cx="142376" cy="1457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4" h="3617" extrusionOk="0">
                        <a:moveTo>
                          <a:pt x="1139" y="0"/>
                        </a:moveTo>
                        <a:cubicBezTo>
                          <a:pt x="1127" y="0"/>
                          <a:pt x="1115" y="1"/>
                          <a:pt x="1103" y="1"/>
                        </a:cubicBezTo>
                        <a:cubicBezTo>
                          <a:pt x="60" y="61"/>
                          <a:pt x="1" y="1193"/>
                          <a:pt x="150" y="1849"/>
                        </a:cubicBezTo>
                        <a:cubicBezTo>
                          <a:pt x="292" y="2467"/>
                          <a:pt x="947" y="3616"/>
                          <a:pt x="1766" y="3616"/>
                        </a:cubicBezTo>
                        <a:cubicBezTo>
                          <a:pt x="1974" y="3616"/>
                          <a:pt x="2191" y="3543"/>
                          <a:pt x="2414" y="3368"/>
                        </a:cubicBezTo>
                        <a:cubicBezTo>
                          <a:pt x="3533" y="2514"/>
                          <a:pt x="2178" y="0"/>
                          <a:pt x="1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4" name="Google Shape;1294;p30"/>
                  <p:cNvSpPr/>
                  <p:nvPr/>
                </p:nvSpPr>
                <p:spPr>
                  <a:xfrm>
                    <a:off x="9263669" y="116510"/>
                    <a:ext cx="122111" cy="129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1" h="3206" extrusionOk="0">
                        <a:moveTo>
                          <a:pt x="1533" y="0"/>
                        </a:moveTo>
                        <a:cubicBezTo>
                          <a:pt x="1499" y="0"/>
                          <a:pt x="1464" y="3"/>
                          <a:pt x="1431" y="7"/>
                        </a:cubicBezTo>
                        <a:cubicBezTo>
                          <a:pt x="179" y="186"/>
                          <a:pt x="0" y="1169"/>
                          <a:pt x="239" y="2510"/>
                        </a:cubicBezTo>
                        <a:cubicBezTo>
                          <a:pt x="325" y="3006"/>
                          <a:pt x="666" y="3206"/>
                          <a:pt x="1075" y="3206"/>
                        </a:cubicBezTo>
                        <a:cubicBezTo>
                          <a:pt x="1795" y="3206"/>
                          <a:pt x="2728" y="2587"/>
                          <a:pt x="2861" y="1884"/>
                        </a:cubicBezTo>
                        <a:cubicBezTo>
                          <a:pt x="3031" y="808"/>
                          <a:pt x="2204" y="0"/>
                          <a:pt x="15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5" name="Google Shape;1295;p30"/>
                  <p:cNvSpPr/>
                  <p:nvPr/>
                </p:nvSpPr>
                <p:spPr>
                  <a:xfrm>
                    <a:off x="8937495" y="-208053"/>
                    <a:ext cx="179763" cy="1625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2" h="4035" extrusionOk="0">
                        <a:moveTo>
                          <a:pt x="2115" y="0"/>
                        </a:moveTo>
                        <a:cubicBezTo>
                          <a:pt x="1605" y="0"/>
                          <a:pt x="1084" y="161"/>
                          <a:pt x="737" y="495"/>
                        </a:cubicBezTo>
                        <a:cubicBezTo>
                          <a:pt x="1" y="1202"/>
                          <a:pt x="1201" y="4035"/>
                          <a:pt x="2498" y="4035"/>
                        </a:cubicBezTo>
                        <a:cubicBezTo>
                          <a:pt x="2566" y="4035"/>
                          <a:pt x="2635" y="4027"/>
                          <a:pt x="2703" y="4011"/>
                        </a:cubicBezTo>
                        <a:cubicBezTo>
                          <a:pt x="4074" y="3713"/>
                          <a:pt x="4461" y="2163"/>
                          <a:pt x="3597" y="703"/>
                        </a:cubicBezTo>
                        <a:cubicBezTo>
                          <a:pt x="3351" y="243"/>
                          <a:pt x="2741" y="0"/>
                          <a:pt x="2115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6" name="Google Shape;1296;p30"/>
                  <p:cNvSpPr/>
                  <p:nvPr/>
                </p:nvSpPr>
                <p:spPr>
                  <a:xfrm>
                    <a:off x="8990474" y="198053"/>
                    <a:ext cx="112040" cy="93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1" h="2328" extrusionOk="0">
                        <a:moveTo>
                          <a:pt x="1169" y="1"/>
                        </a:moveTo>
                        <a:cubicBezTo>
                          <a:pt x="583" y="1"/>
                          <a:pt x="0" y="1047"/>
                          <a:pt x="435" y="1916"/>
                        </a:cubicBezTo>
                        <a:cubicBezTo>
                          <a:pt x="589" y="2200"/>
                          <a:pt x="868" y="2328"/>
                          <a:pt x="1157" y="2328"/>
                        </a:cubicBezTo>
                        <a:cubicBezTo>
                          <a:pt x="1929" y="2328"/>
                          <a:pt x="2781" y="1423"/>
                          <a:pt x="1567" y="188"/>
                        </a:cubicBezTo>
                        <a:cubicBezTo>
                          <a:pt x="1443" y="58"/>
                          <a:pt x="1306" y="1"/>
                          <a:pt x="1169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297" name="Google Shape;1297;p30"/>
                  <p:cNvSpPr/>
                  <p:nvPr/>
                </p:nvSpPr>
                <p:spPr>
                  <a:xfrm>
                    <a:off x="8799628" y="-25507"/>
                    <a:ext cx="134157" cy="8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" h="2172" extrusionOk="0">
                        <a:moveTo>
                          <a:pt x="1341" y="1"/>
                        </a:moveTo>
                        <a:cubicBezTo>
                          <a:pt x="617" y="1"/>
                          <a:pt x="1" y="1337"/>
                          <a:pt x="1000" y="2012"/>
                        </a:cubicBezTo>
                        <a:cubicBezTo>
                          <a:pt x="1176" y="2123"/>
                          <a:pt x="1360" y="2172"/>
                          <a:pt x="1539" y="2172"/>
                        </a:cubicBezTo>
                        <a:cubicBezTo>
                          <a:pt x="2517" y="2172"/>
                          <a:pt x="3329" y="726"/>
                          <a:pt x="1566" y="46"/>
                        </a:cubicBezTo>
                        <a:cubicBezTo>
                          <a:pt x="1491" y="15"/>
                          <a:pt x="1415" y="1"/>
                          <a:pt x="13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grpSp>
            <p:nvGrpSpPr>
              <p:cNvPr id="1298" name="Google Shape;1298;p30"/>
              <p:cNvGrpSpPr/>
              <p:nvPr/>
            </p:nvGrpSpPr>
            <p:grpSpPr>
              <a:xfrm>
                <a:off x="4660322" y="-153871"/>
                <a:ext cx="763146" cy="697824"/>
                <a:chOff x="3681125" y="1846650"/>
                <a:chExt cx="515500" cy="471375"/>
              </a:xfrm>
            </p:grpSpPr>
            <p:sp>
              <p:nvSpPr>
                <p:cNvPr id="1299" name="Google Shape;1299;p30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0" name="Google Shape;1300;p30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1301" name="Google Shape;1301;p30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>
                    <a:solidFill>
                      <a:schemeClr val="dk1"/>
                    </a:solidFill>
                  </a:endParaRPr>
                </a:p>
              </p:txBody>
            </p:sp>
          </p:grpSp>
          <p:grpSp>
            <p:nvGrpSpPr>
              <p:cNvPr id="1302" name="Google Shape;1302;p30"/>
              <p:cNvGrpSpPr/>
              <p:nvPr/>
            </p:nvGrpSpPr>
            <p:grpSpPr>
              <a:xfrm rot="-482847">
                <a:off x="-319450" y="3627904"/>
                <a:ext cx="4342194" cy="2100896"/>
                <a:chOff x="-1013962" y="3673802"/>
                <a:chExt cx="4341985" cy="2100795"/>
              </a:xfrm>
            </p:grpSpPr>
            <p:grpSp>
              <p:nvGrpSpPr>
                <p:cNvPr id="1303" name="Google Shape;1303;p30"/>
                <p:cNvGrpSpPr/>
                <p:nvPr/>
              </p:nvGrpSpPr>
              <p:grpSpPr>
                <a:xfrm>
                  <a:off x="-1013962" y="3673802"/>
                  <a:ext cx="4341985" cy="2100795"/>
                  <a:chOff x="-830187" y="4024390"/>
                  <a:chExt cx="4341985" cy="2100795"/>
                </a:xfrm>
              </p:grpSpPr>
              <p:sp>
                <p:nvSpPr>
                  <p:cNvPr id="1304" name="Google Shape;1304;p30"/>
                  <p:cNvSpPr/>
                  <p:nvPr/>
                </p:nvSpPr>
                <p:spPr>
                  <a:xfrm>
                    <a:off x="-830187" y="40243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05" name="Google Shape;1305;p30"/>
                  <p:cNvSpPr/>
                  <p:nvPr/>
                </p:nvSpPr>
                <p:spPr>
                  <a:xfrm>
                    <a:off x="-316390" y="41719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grpSp>
                <p:nvGrpSpPr>
                  <p:cNvPr id="1306" name="Google Shape;1306;p30"/>
                  <p:cNvGrpSpPr/>
                  <p:nvPr/>
                </p:nvGrpSpPr>
                <p:grpSpPr>
                  <a:xfrm>
                    <a:off x="174564" y="4842646"/>
                    <a:ext cx="824338" cy="865398"/>
                    <a:chOff x="126952" y="4637346"/>
                    <a:chExt cx="824338" cy="865398"/>
                  </a:xfrm>
                </p:grpSpPr>
                <p:sp>
                  <p:nvSpPr>
                    <p:cNvPr id="1307" name="Google Shape;1307;p30"/>
                    <p:cNvSpPr/>
                    <p:nvPr/>
                  </p:nvSpPr>
                  <p:spPr>
                    <a:xfrm>
                      <a:off x="787480" y="52983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8" name="Google Shape;1308;p30"/>
                    <p:cNvSpPr/>
                    <p:nvPr/>
                  </p:nvSpPr>
                  <p:spPr>
                    <a:xfrm>
                      <a:off x="857984" y="50422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09" name="Google Shape;1309;p30"/>
                    <p:cNvSpPr/>
                    <p:nvPr/>
                  </p:nvSpPr>
                  <p:spPr>
                    <a:xfrm>
                      <a:off x="403088" y="54043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0" name="Google Shape;1310;p30"/>
                    <p:cNvSpPr/>
                    <p:nvPr/>
                  </p:nvSpPr>
                  <p:spPr>
                    <a:xfrm>
                      <a:off x="126952" y="52656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1" name="Google Shape;1311;p30"/>
                    <p:cNvSpPr/>
                    <p:nvPr/>
                  </p:nvSpPr>
                  <p:spPr>
                    <a:xfrm>
                      <a:off x="530319" y="46373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2" name="Google Shape;1312;p30"/>
                    <p:cNvSpPr/>
                    <p:nvPr/>
                  </p:nvSpPr>
                  <p:spPr>
                    <a:xfrm>
                      <a:off x="304623" y="49999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3" name="Google Shape;1313;p30"/>
                    <p:cNvSpPr/>
                    <p:nvPr/>
                  </p:nvSpPr>
                  <p:spPr>
                    <a:xfrm>
                      <a:off x="701142" y="49080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  <p:sp>
                  <p:nvSpPr>
                    <p:cNvPr id="1314" name="Google Shape;1314;p30"/>
                    <p:cNvSpPr/>
                    <p:nvPr/>
                  </p:nvSpPr>
                  <p:spPr>
                    <a:xfrm>
                      <a:off x="549456" y="51483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>
                        <a:solidFill>
                          <a:schemeClr val="dk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315" name="Google Shape;1315;p30"/>
                <p:cNvGrpSpPr/>
                <p:nvPr/>
              </p:nvGrpSpPr>
              <p:grpSpPr>
                <a:xfrm rot="-5189473">
                  <a:off x="2083919" y="4411860"/>
                  <a:ext cx="70211" cy="266572"/>
                  <a:chOff x="5735123" y="3863031"/>
                  <a:chExt cx="70213" cy="266579"/>
                </a:xfrm>
              </p:grpSpPr>
              <p:sp>
                <p:nvSpPr>
                  <p:cNvPr id="1316" name="Google Shape;1316;p30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1317" name="Google Shape;1317;p30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>
                      <a:solidFill>
                        <a:schemeClr val="dk1"/>
                      </a:solidFill>
                    </a:endParaRPr>
                  </a:p>
                </p:txBody>
              </p:sp>
            </p:grpSp>
          </p:grpSp>
          <p:sp>
            <p:nvSpPr>
              <p:cNvPr id="1318" name="Google Shape;1318;p30"/>
              <p:cNvSpPr/>
              <p:nvPr/>
            </p:nvSpPr>
            <p:spPr>
              <a:xfrm rot="10800000" flipH="1">
                <a:off x="305155" y="2927141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319" name="Google Shape;1319;p30"/>
            <p:cNvSpPr/>
            <p:nvPr/>
          </p:nvSpPr>
          <p:spPr>
            <a:xfrm rot="10800000" flipH="1">
              <a:off x="588178" y="1262865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</a:endParaRPr>
            </a:p>
          </p:txBody>
        </p:sp>
      </p:grpSp>
      <p:sp>
        <p:nvSpPr>
          <p:cNvPr id="1320" name="Google Shape;1320;p30"/>
          <p:cNvSpPr txBox="1">
            <a:spLocks noGrp="1"/>
          </p:cNvSpPr>
          <p:nvPr>
            <p:ph type="title"/>
          </p:nvPr>
        </p:nvSpPr>
        <p:spPr>
          <a:xfrm>
            <a:off x="1246947" y="2481933"/>
            <a:ext cx="3553200" cy="1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21" name="Google Shape;1321;p30"/>
          <p:cNvSpPr txBox="1">
            <a:spLocks noGrp="1"/>
          </p:cNvSpPr>
          <p:nvPr>
            <p:ph type="body" idx="1"/>
          </p:nvPr>
        </p:nvSpPr>
        <p:spPr>
          <a:xfrm>
            <a:off x="5132997" y="1903533"/>
            <a:ext cx="5684400" cy="3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456866"/>
      </p:ext>
    </p:extLst>
  </p:cSld>
  <p:clrMapOvr>
    <a:masterClrMapping/>
  </p:clrMapOvr>
  <p:hf sldNum="0" hdr="0" ftr="0" dt="0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3" name="Google Shape;1323;p31"/>
          <p:cNvGrpSpPr/>
          <p:nvPr/>
        </p:nvGrpSpPr>
        <p:grpSpPr>
          <a:xfrm>
            <a:off x="-2028287" y="481575"/>
            <a:ext cx="15075640" cy="8230111"/>
            <a:chOff x="-1521215" y="361181"/>
            <a:chExt cx="11306730" cy="6172583"/>
          </a:xfrm>
        </p:grpSpPr>
        <p:sp>
          <p:nvSpPr>
            <p:cNvPr id="1324" name="Google Shape;1324;p31"/>
            <p:cNvSpPr/>
            <p:nvPr/>
          </p:nvSpPr>
          <p:spPr>
            <a:xfrm rot="1805502" flipH="1">
              <a:off x="8060991" y="3717715"/>
              <a:ext cx="1508221" cy="1268244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Google Shape;1325;p31"/>
            <p:cNvSpPr/>
            <p:nvPr/>
          </p:nvSpPr>
          <p:spPr>
            <a:xfrm rot="-10587449" flipH="1">
              <a:off x="-443733" y="1213471"/>
              <a:ext cx="1508261" cy="1268278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31"/>
            <p:cNvSpPr/>
            <p:nvPr/>
          </p:nvSpPr>
          <p:spPr>
            <a:xfrm rot="10800000">
              <a:off x="6406217" y="4877550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31"/>
            <p:cNvSpPr/>
            <p:nvPr/>
          </p:nvSpPr>
          <p:spPr>
            <a:xfrm rot="10800000">
              <a:off x="3132055" y="4791916"/>
              <a:ext cx="103225" cy="85382"/>
            </a:xfrm>
            <a:custGeom>
              <a:avLst/>
              <a:gdLst/>
              <a:ahLst/>
              <a:cxnLst/>
              <a:rect l="l" t="t" r="r" b="b"/>
              <a:pathLst>
                <a:path w="3101" h="2565" extrusionOk="0">
                  <a:moveTo>
                    <a:pt x="1531" y="1"/>
                  </a:moveTo>
                  <a:cubicBezTo>
                    <a:pt x="1460" y="1"/>
                    <a:pt x="1386" y="8"/>
                    <a:pt x="1311" y="23"/>
                  </a:cubicBezTo>
                  <a:cubicBezTo>
                    <a:pt x="894" y="83"/>
                    <a:pt x="507" y="351"/>
                    <a:pt x="298" y="738"/>
                  </a:cubicBezTo>
                  <a:cubicBezTo>
                    <a:pt x="0" y="1334"/>
                    <a:pt x="239" y="2287"/>
                    <a:pt x="954" y="2496"/>
                  </a:cubicBezTo>
                  <a:cubicBezTo>
                    <a:pt x="1096" y="2542"/>
                    <a:pt x="1264" y="2564"/>
                    <a:pt x="1441" y="2564"/>
                  </a:cubicBezTo>
                  <a:cubicBezTo>
                    <a:pt x="2188" y="2564"/>
                    <a:pt x="3100" y="2159"/>
                    <a:pt x="2980" y="1364"/>
                  </a:cubicBezTo>
                  <a:cubicBezTo>
                    <a:pt x="2950" y="1006"/>
                    <a:pt x="2801" y="649"/>
                    <a:pt x="2563" y="381"/>
                  </a:cubicBezTo>
                  <a:cubicBezTo>
                    <a:pt x="2324" y="172"/>
                    <a:pt x="2056" y="53"/>
                    <a:pt x="1728" y="23"/>
                  </a:cubicBezTo>
                  <a:cubicBezTo>
                    <a:pt x="1669" y="8"/>
                    <a:pt x="1602" y="1"/>
                    <a:pt x="15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31"/>
            <p:cNvSpPr/>
            <p:nvPr/>
          </p:nvSpPr>
          <p:spPr>
            <a:xfrm rot="10800000">
              <a:off x="292870" y="361181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29" name="Google Shape;1329;p31"/>
            <p:cNvGrpSpPr/>
            <p:nvPr/>
          </p:nvGrpSpPr>
          <p:grpSpPr>
            <a:xfrm rot="-9990510">
              <a:off x="-1188080" y="2998200"/>
              <a:ext cx="3082419" cy="3220433"/>
              <a:chOff x="7074645" y="-1435416"/>
              <a:chExt cx="3082433" cy="3220448"/>
            </a:xfrm>
          </p:grpSpPr>
          <p:grpSp>
            <p:nvGrpSpPr>
              <p:cNvPr id="1330" name="Google Shape;1330;p31"/>
              <p:cNvGrpSpPr/>
              <p:nvPr/>
            </p:nvGrpSpPr>
            <p:grpSpPr>
              <a:xfrm>
                <a:off x="7095395" y="-1435416"/>
                <a:ext cx="3061683" cy="3220448"/>
                <a:chOff x="7095395" y="-1435416"/>
                <a:chExt cx="3061683" cy="3220448"/>
              </a:xfrm>
            </p:grpSpPr>
            <p:sp>
              <p:nvSpPr>
                <p:cNvPr id="1331" name="Google Shape;1331;p31"/>
                <p:cNvSpPr/>
                <p:nvPr/>
              </p:nvSpPr>
              <p:spPr>
                <a:xfrm rot="-776719">
                  <a:off x="7368797" y="-1188365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32" name="Google Shape;1332;p31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33" name="Google Shape;1333;p31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34" name="Google Shape;1334;p31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35" name="Google Shape;1335;p31"/>
              <p:cNvSpPr/>
              <p:nvPr/>
            </p:nvSpPr>
            <p:spPr>
              <a:xfrm rot="-549082">
                <a:off x="7246273" y="-897180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36" name="Google Shape;1336;p31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37" name="Google Shape;1337;p31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8" name="Google Shape;1338;p31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39" name="Google Shape;1339;p31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0" name="Google Shape;1340;p31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1" name="Google Shape;1341;p31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2" name="Google Shape;1342;p31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3" name="Google Shape;1343;p31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44" name="Google Shape;1344;p31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345" name="Google Shape;1345;p31"/>
            <p:cNvGrpSpPr/>
            <p:nvPr/>
          </p:nvGrpSpPr>
          <p:grpSpPr>
            <a:xfrm rot="-7803555">
              <a:off x="4522886" y="4754330"/>
              <a:ext cx="740371" cy="757532"/>
              <a:chOff x="4391775" y="4244400"/>
              <a:chExt cx="715125" cy="731700"/>
            </a:xfrm>
          </p:grpSpPr>
          <p:sp>
            <p:nvSpPr>
              <p:cNvPr id="1346" name="Google Shape;1346;p31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49" name="Google Shape;1349;p31"/>
            <p:cNvGrpSpPr/>
            <p:nvPr/>
          </p:nvGrpSpPr>
          <p:grpSpPr>
            <a:xfrm rot="10800000">
              <a:off x="8792848" y="1895755"/>
              <a:ext cx="763146" cy="697824"/>
              <a:chOff x="3681125" y="1846650"/>
              <a:chExt cx="515500" cy="471375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353" name="Google Shape;1353;p3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2710298"/>
      </p:ext>
    </p:extLst>
  </p:cSld>
  <p:clrMapOvr>
    <a:masterClrMapping/>
  </p:clrMapOvr>
  <p:hf sldNum="0" hdr="0" ftr="0" dt="0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32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56" name="Google Shape;1356;p32"/>
          <p:cNvGrpSpPr/>
          <p:nvPr/>
        </p:nvGrpSpPr>
        <p:grpSpPr>
          <a:xfrm>
            <a:off x="-1677416" y="-829899"/>
            <a:ext cx="14862997" cy="8973461"/>
            <a:chOff x="-1258062" y="-546224"/>
            <a:chExt cx="11147248" cy="6730096"/>
          </a:xfrm>
        </p:grpSpPr>
        <p:grpSp>
          <p:nvGrpSpPr>
            <p:cNvPr id="1357" name="Google Shape;1357;p32"/>
            <p:cNvGrpSpPr/>
            <p:nvPr/>
          </p:nvGrpSpPr>
          <p:grpSpPr>
            <a:xfrm>
              <a:off x="-1258062" y="-546224"/>
              <a:ext cx="11147248" cy="6730096"/>
              <a:chOff x="-1258062" y="-546224"/>
              <a:chExt cx="11147248" cy="6730096"/>
            </a:xfrm>
          </p:grpSpPr>
          <p:sp>
            <p:nvSpPr>
              <p:cNvPr id="1358" name="Google Shape;1358;p32"/>
              <p:cNvSpPr/>
              <p:nvPr/>
            </p:nvSpPr>
            <p:spPr>
              <a:xfrm rot="-269979">
                <a:off x="-620122" y="2105661"/>
                <a:ext cx="1508330" cy="1268336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32"/>
              <p:cNvSpPr/>
              <p:nvPr/>
            </p:nvSpPr>
            <p:spPr>
              <a:xfrm rot="10800000">
                <a:off x="8380975" y="2049865"/>
                <a:ext cx="1508210" cy="1268235"/>
              </a:xfrm>
              <a:custGeom>
                <a:avLst/>
                <a:gdLst/>
                <a:ahLst/>
                <a:cxnLst/>
                <a:rect l="l" t="t" r="r" b="b"/>
                <a:pathLst>
                  <a:path w="45295" h="38088" extrusionOk="0">
                    <a:moveTo>
                      <a:pt x="30867" y="1"/>
                    </a:moveTo>
                    <a:cubicBezTo>
                      <a:pt x="29369" y="1"/>
                      <a:pt x="23435" y="9789"/>
                      <a:pt x="20895" y="14514"/>
                    </a:cubicBezTo>
                    <a:cubicBezTo>
                      <a:pt x="20627" y="14693"/>
                      <a:pt x="20359" y="14901"/>
                      <a:pt x="20090" y="15110"/>
                    </a:cubicBezTo>
                    <a:lnTo>
                      <a:pt x="20031" y="15110"/>
                    </a:lnTo>
                    <a:cubicBezTo>
                      <a:pt x="18362" y="16361"/>
                      <a:pt x="16723" y="17702"/>
                      <a:pt x="15204" y="19133"/>
                    </a:cubicBezTo>
                    <a:cubicBezTo>
                      <a:pt x="14280" y="19967"/>
                      <a:pt x="13416" y="20831"/>
                      <a:pt x="12552" y="21695"/>
                    </a:cubicBezTo>
                    <a:cubicBezTo>
                      <a:pt x="14280" y="19430"/>
                      <a:pt x="16217" y="16361"/>
                      <a:pt x="17051" y="13292"/>
                    </a:cubicBezTo>
                    <a:cubicBezTo>
                      <a:pt x="18574" y="7539"/>
                      <a:pt x="17828" y="5256"/>
                      <a:pt x="16329" y="5256"/>
                    </a:cubicBezTo>
                    <a:cubicBezTo>
                      <a:pt x="16244" y="5256"/>
                      <a:pt x="16157" y="5263"/>
                      <a:pt x="16068" y="5277"/>
                    </a:cubicBezTo>
                    <a:cubicBezTo>
                      <a:pt x="14399" y="5515"/>
                      <a:pt x="10883" y="18566"/>
                      <a:pt x="9542" y="24913"/>
                    </a:cubicBezTo>
                    <a:cubicBezTo>
                      <a:pt x="7486" y="27237"/>
                      <a:pt x="5550" y="29651"/>
                      <a:pt x="3762" y="32154"/>
                    </a:cubicBezTo>
                    <a:cubicBezTo>
                      <a:pt x="5281" y="29263"/>
                      <a:pt x="6980" y="25330"/>
                      <a:pt x="7308" y="21576"/>
                    </a:cubicBezTo>
                    <a:cubicBezTo>
                      <a:pt x="7898" y="15138"/>
                      <a:pt x="6773" y="12636"/>
                      <a:pt x="5239" y="12636"/>
                    </a:cubicBezTo>
                    <a:cubicBezTo>
                      <a:pt x="5069" y="12636"/>
                      <a:pt x="4894" y="12667"/>
                      <a:pt x="4715" y="12726"/>
                    </a:cubicBezTo>
                    <a:cubicBezTo>
                      <a:pt x="2898" y="13322"/>
                      <a:pt x="1467" y="28518"/>
                      <a:pt x="1169" y="35997"/>
                    </a:cubicBezTo>
                    <a:cubicBezTo>
                      <a:pt x="782" y="36534"/>
                      <a:pt x="454" y="37100"/>
                      <a:pt x="127" y="37666"/>
                    </a:cubicBezTo>
                    <a:cubicBezTo>
                      <a:pt x="0" y="37877"/>
                      <a:pt x="187" y="38087"/>
                      <a:pt x="359" y="38087"/>
                    </a:cubicBezTo>
                    <a:cubicBezTo>
                      <a:pt x="431" y="38087"/>
                      <a:pt x="500" y="38051"/>
                      <a:pt x="544" y="37964"/>
                    </a:cubicBezTo>
                    <a:cubicBezTo>
                      <a:pt x="633" y="37815"/>
                      <a:pt x="723" y="37666"/>
                      <a:pt x="812" y="37517"/>
                    </a:cubicBezTo>
                    <a:cubicBezTo>
                      <a:pt x="8112" y="36176"/>
                      <a:pt x="23279" y="32452"/>
                      <a:pt x="23606" y="30604"/>
                    </a:cubicBezTo>
                    <a:cubicBezTo>
                      <a:pt x="23821" y="29393"/>
                      <a:pt x="22819" y="28489"/>
                      <a:pt x="20130" y="28489"/>
                    </a:cubicBezTo>
                    <a:cubicBezTo>
                      <a:pt x="18717" y="28489"/>
                      <a:pt x="16840" y="28738"/>
                      <a:pt x="14429" y="29323"/>
                    </a:cubicBezTo>
                    <a:cubicBezTo>
                      <a:pt x="8768" y="30664"/>
                      <a:pt x="3136" y="35193"/>
                      <a:pt x="1169" y="36921"/>
                    </a:cubicBezTo>
                    <a:cubicBezTo>
                      <a:pt x="2927" y="34090"/>
                      <a:pt x="4894" y="31379"/>
                      <a:pt x="6980" y="28787"/>
                    </a:cubicBezTo>
                    <a:cubicBezTo>
                      <a:pt x="7725" y="27863"/>
                      <a:pt x="8470" y="26969"/>
                      <a:pt x="9215" y="26105"/>
                    </a:cubicBezTo>
                    <a:cubicBezTo>
                      <a:pt x="15859" y="25986"/>
                      <a:pt x="29327" y="25002"/>
                      <a:pt x="29864" y="23453"/>
                    </a:cubicBezTo>
                    <a:cubicBezTo>
                      <a:pt x="30333" y="22124"/>
                      <a:pt x="28888" y="20933"/>
                      <a:pt x="24277" y="20933"/>
                    </a:cubicBezTo>
                    <a:cubicBezTo>
                      <a:pt x="23614" y="20933"/>
                      <a:pt x="22885" y="20957"/>
                      <a:pt x="22087" y="21010"/>
                    </a:cubicBezTo>
                    <a:cubicBezTo>
                      <a:pt x="17260" y="21337"/>
                      <a:pt x="12045" y="24109"/>
                      <a:pt x="9811" y="25420"/>
                    </a:cubicBezTo>
                    <a:cubicBezTo>
                      <a:pt x="13029" y="21665"/>
                      <a:pt x="16664" y="18268"/>
                      <a:pt x="20686" y="15319"/>
                    </a:cubicBezTo>
                    <a:cubicBezTo>
                      <a:pt x="25204" y="16460"/>
                      <a:pt x="33304" y="18136"/>
                      <a:pt x="36565" y="18136"/>
                    </a:cubicBezTo>
                    <a:cubicBezTo>
                      <a:pt x="37305" y="18136"/>
                      <a:pt x="37795" y="18050"/>
                      <a:pt x="37939" y="17851"/>
                    </a:cubicBezTo>
                    <a:cubicBezTo>
                      <a:pt x="38773" y="16689"/>
                      <a:pt x="37432" y="15199"/>
                      <a:pt x="32158" y="14067"/>
                    </a:cubicBezTo>
                    <a:cubicBezTo>
                      <a:pt x="31092" y="13847"/>
                      <a:pt x="29960" y="13759"/>
                      <a:pt x="28834" y="13759"/>
                    </a:cubicBezTo>
                    <a:cubicBezTo>
                      <a:pt x="25994" y="13759"/>
                      <a:pt x="23185" y="14317"/>
                      <a:pt x="21521" y="14723"/>
                    </a:cubicBezTo>
                    <a:cubicBezTo>
                      <a:pt x="22266" y="14216"/>
                      <a:pt x="23010" y="13710"/>
                      <a:pt x="23755" y="13263"/>
                    </a:cubicBezTo>
                    <a:cubicBezTo>
                      <a:pt x="25811" y="11981"/>
                      <a:pt x="27986" y="10938"/>
                      <a:pt x="30251" y="10104"/>
                    </a:cubicBezTo>
                    <a:cubicBezTo>
                      <a:pt x="35823" y="9508"/>
                      <a:pt x="44702" y="8138"/>
                      <a:pt x="45000" y="7005"/>
                    </a:cubicBezTo>
                    <a:cubicBezTo>
                      <a:pt x="45295" y="6009"/>
                      <a:pt x="44385" y="5237"/>
                      <a:pt x="41735" y="5237"/>
                    </a:cubicBezTo>
                    <a:cubicBezTo>
                      <a:pt x="40898" y="5237"/>
                      <a:pt x="39886" y="5314"/>
                      <a:pt x="38683" y="5486"/>
                    </a:cubicBezTo>
                    <a:cubicBezTo>
                      <a:pt x="33648" y="6171"/>
                      <a:pt x="28314" y="10283"/>
                      <a:pt x="28314" y="10283"/>
                    </a:cubicBezTo>
                    <a:lnTo>
                      <a:pt x="28344" y="10283"/>
                    </a:lnTo>
                    <a:cubicBezTo>
                      <a:pt x="27063" y="10849"/>
                      <a:pt x="25811" y="11445"/>
                      <a:pt x="24619" y="12130"/>
                    </a:cubicBezTo>
                    <a:cubicBezTo>
                      <a:pt x="26437" y="10730"/>
                      <a:pt x="28523" y="8823"/>
                      <a:pt x="29834" y="6707"/>
                    </a:cubicBezTo>
                    <a:cubicBezTo>
                      <a:pt x="32545" y="2178"/>
                      <a:pt x="32337" y="182"/>
                      <a:pt x="30907" y="3"/>
                    </a:cubicBezTo>
                    <a:cubicBezTo>
                      <a:pt x="30894" y="2"/>
                      <a:pt x="30881" y="1"/>
                      <a:pt x="308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60" name="Google Shape;1360;p32"/>
              <p:cNvGrpSpPr/>
              <p:nvPr/>
            </p:nvGrpSpPr>
            <p:grpSpPr>
              <a:xfrm rot="2996445">
                <a:off x="5428946" y="-397891"/>
                <a:ext cx="740371" cy="757532"/>
                <a:chOff x="4279109" y="4149663"/>
                <a:chExt cx="715125" cy="731700"/>
              </a:xfrm>
            </p:grpSpPr>
            <p:sp>
              <p:nvSpPr>
                <p:cNvPr id="1361" name="Google Shape;1361;p32"/>
                <p:cNvSpPr/>
                <p:nvPr/>
              </p:nvSpPr>
              <p:spPr>
                <a:xfrm>
                  <a:off x="4279109" y="4149663"/>
                  <a:ext cx="715125" cy="73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05" h="29268" extrusionOk="0">
                      <a:moveTo>
                        <a:pt x="15770" y="550"/>
                      </a:moveTo>
                      <a:cubicBezTo>
                        <a:pt x="16901" y="550"/>
                        <a:pt x="18030" y="688"/>
                        <a:pt x="19130" y="988"/>
                      </a:cubicBezTo>
                      <a:cubicBezTo>
                        <a:pt x="27056" y="3134"/>
                        <a:pt x="28605" y="12907"/>
                        <a:pt x="26758" y="19820"/>
                      </a:cubicBezTo>
                      <a:cubicBezTo>
                        <a:pt x="26311" y="21548"/>
                        <a:pt x="25625" y="23217"/>
                        <a:pt x="24731" y="24766"/>
                      </a:cubicBezTo>
                      <a:cubicBezTo>
                        <a:pt x="24106" y="25809"/>
                        <a:pt x="23331" y="26912"/>
                        <a:pt x="22288" y="27597"/>
                      </a:cubicBezTo>
                      <a:cubicBezTo>
                        <a:pt x="21692" y="27954"/>
                        <a:pt x="21007" y="28163"/>
                        <a:pt x="20292" y="28252"/>
                      </a:cubicBezTo>
                      <a:cubicBezTo>
                        <a:pt x="19308" y="28431"/>
                        <a:pt x="18355" y="28550"/>
                        <a:pt x="17372" y="28640"/>
                      </a:cubicBezTo>
                      <a:cubicBezTo>
                        <a:pt x="16627" y="28703"/>
                        <a:pt x="15862" y="28738"/>
                        <a:pt x="15089" y="28738"/>
                      </a:cubicBezTo>
                      <a:cubicBezTo>
                        <a:pt x="10415" y="28738"/>
                        <a:pt x="5434" y="27452"/>
                        <a:pt x="2801" y="23336"/>
                      </a:cubicBezTo>
                      <a:cubicBezTo>
                        <a:pt x="2364" y="22665"/>
                        <a:pt x="2012" y="21966"/>
                        <a:pt x="1746" y="21239"/>
                      </a:cubicBezTo>
                      <a:lnTo>
                        <a:pt x="1746" y="21239"/>
                      </a:lnTo>
                      <a:cubicBezTo>
                        <a:pt x="1307" y="19763"/>
                        <a:pt x="1072" y="18286"/>
                        <a:pt x="983" y="16751"/>
                      </a:cubicBezTo>
                      <a:cubicBezTo>
                        <a:pt x="745" y="13682"/>
                        <a:pt x="1103" y="10464"/>
                        <a:pt x="2622" y="7752"/>
                      </a:cubicBezTo>
                      <a:cubicBezTo>
                        <a:pt x="4231" y="4832"/>
                        <a:pt x="7151" y="2806"/>
                        <a:pt x="10191" y="1614"/>
                      </a:cubicBezTo>
                      <a:cubicBezTo>
                        <a:pt x="11966" y="942"/>
                        <a:pt x="13870" y="550"/>
                        <a:pt x="15770" y="550"/>
                      </a:cubicBezTo>
                      <a:close/>
                      <a:moveTo>
                        <a:pt x="15687" y="0"/>
                      </a:moveTo>
                      <a:cubicBezTo>
                        <a:pt x="14592" y="0"/>
                        <a:pt x="13493" y="128"/>
                        <a:pt x="12425" y="363"/>
                      </a:cubicBezTo>
                      <a:cubicBezTo>
                        <a:pt x="9267" y="1078"/>
                        <a:pt x="6049" y="2746"/>
                        <a:pt x="3874" y="5190"/>
                      </a:cubicBezTo>
                      <a:cubicBezTo>
                        <a:pt x="119" y="9391"/>
                        <a:pt x="0" y="15827"/>
                        <a:pt x="1401" y="20982"/>
                      </a:cubicBezTo>
                      <a:cubicBezTo>
                        <a:pt x="1430" y="21101"/>
                        <a:pt x="1460" y="21220"/>
                        <a:pt x="1490" y="21340"/>
                      </a:cubicBezTo>
                      <a:cubicBezTo>
                        <a:pt x="1505" y="21394"/>
                        <a:pt x="1525" y="21439"/>
                        <a:pt x="1548" y="21472"/>
                      </a:cubicBezTo>
                      <a:lnTo>
                        <a:pt x="1548" y="21472"/>
                      </a:lnTo>
                      <a:cubicBezTo>
                        <a:pt x="2629" y="24299"/>
                        <a:pt x="4762" y="26594"/>
                        <a:pt x="7509" y="27805"/>
                      </a:cubicBezTo>
                      <a:cubicBezTo>
                        <a:pt x="9968" y="28920"/>
                        <a:pt x="12700" y="29267"/>
                        <a:pt x="15365" y="29267"/>
                      </a:cubicBezTo>
                      <a:cubicBezTo>
                        <a:pt x="15478" y="29267"/>
                        <a:pt x="15591" y="29267"/>
                        <a:pt x="15703" y="29265"/>
                      </a:cubicBezTo>
                      <a:cubicBezTo>
                        <a:pt x="17699" y="29265"/>
                        <a:pt x="19696" y="28997"/>
                        <a:pt x="21603" y="28521"/>
                      </a:cubicBezTo>
                      <a:cubicBezTo>
                        <a:pt x="22586" y="28252"/>
                        <a:pt x="23361" y="27478"/>
                        <a:pt x="23957" y="26703"/>
                      </a:cubicBezTo>
                      <a:cubicBezTo>
                        <a:pt x="24970" y="25392"/>
                        <a:pt x="25774" y="23932"/>
                        <a:pt x="26340" y="22353"/>
                      </a:cubicBezTo>
                      <a:cubicBezTo>
                        <a:pt x="27920" y="18270"/>
                        <a:pt x="28218" y="13771"/>
                        <a:pt x="27145" y="9510"/>
                      </a:cubicBezTo>
                      <a:cubicBezTo>
                        <a:pt x="26281" y="6143"/>
                        <a:pt x="24463" y="3015"/>
                        <a:pt x="21335" y="1346"/>
                      </a:cubicBezTo>
                      <a:cubicBezTo>
                        <a:pt x="19595" y="409"/>
                        <a:pt x="17647" y="0"/>
                        <a:pt x="1568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2" name="Google Shape;1362;p32"/>
                <p:cNvSpPr/>
                <p:nvPr/>
              </p:nvSpPr>
              <p:spPr>
                <a:xfrm>
                  <a:off x="4321559" y="4219813"/>
                  <a:ext cx="592225" cy="5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89" h="22349" extrusionOk="0">
                      <a:moveTo>
                        <a:pt x="12524" y="547"/>
                      </a:moveTo>
                      <a:cubicBezTo>
                        <a:pt x="12794" y="547"/>
                        <a:pt x="13064" y="585"/>
                        <a:pt x="13320" y="656"/>
                      </a:cubicBezTo>
                      <a:cubicBezTo>
                        <a:pt x="13916" y="864"/>
                        <a:pt x="14512" y="1073"/>
                        <a:pt x="15108" y="1341"/>
                      </a:cubicBezTo>
                      <a:cubicBezTo>
                        <a:pt x="18773" y="2980"/>
                        <a:pt x="22914" y="6019"/>
                        <a:pt x="23093" y="10429"/>
                      </a:cubicBezTo>
                      <a:cubicBezTo>
                        <a:pt x="23122" y="11027"/>
                        <a:pt x="23068" y="11653"/>
                        <a:pt x="22959" y="12253"/>
                      </a:cubicBezTo>
                      <a:lnTo>
                        <a:pt x="22959" y="12253"/>
                      </a:lnTo>
                      <a:cubicBezTo>
                        <a:pt x="22942" y="12268"/>
                        <a:pt x="22927" y="12294"/>
                        <a:pt x="22914" y="12336"/>
                      </a:cubicBezTo>
                      <a:cubicBezTo>
                        <a:pt x="22646" y="13349"/>
                        <a:pt x="22259" y="14302"/>
                        <a:pt x="21782" y="15226"/>
                      </a:cubicBezTo>
                      <a:cubicBezTo>
                        <a:pt x="20888" y="17193"/>
                        <a:pt x="19517" y="18861"/>
                        <a:pt x="17789" y="20172"/>
                      </a:cubicBezTo>
                      <a:cubicBezTo>
                        <a:pt x="16182" y="21320"/>
                        <a:pt x="14240" y="21778"/>
                        <a:pt x="12274" y="21778"/>
                      </a:cubicBezTo>
                      <a:cubicBezTo>
                        <a:pt x="11688" y="21778"/>
                        <a:pt x="11100" y="21737"/>
                        <a:pt x="10519" y="21662"/>
                      </a:cubicBezTo>
                      <a:cubicBezTo>
                        <a:pt x="8016" y="21305"/>
                        <a:pt x="5602" y="20262"/>
                        <a:pt x="3934" y="18385"/>
                      </a:cubicBezTo>
                      <a:cubicBezTo>
                        <a:pt x="1" y="14004"/>
                        <a:pt x="2861" y="7449"/>
                        <a:pt x="6526" y="3874"/>
                      </a:cubicBezTo>
                      <a:cubicBezTo>
                        <a:pt x="7956" y="2503"/>
                        <a:pt x="9714" y="1192"/>
                        <a:pt x="11651" y="685"/>
                      </a:cubicBezTo>
                      <a:cubicBezTo>
                        <a:pt x="11931" y="592"/>
                        <a:pt x="12228" y="547"/>
                        <a:pt x="12524" y="547"/>
                      </a:cubicBezTo>
                      <a:close/>
                      <a:moveTo>
                        <a:pt x="12634" y="0"/>
                      </a:moveTo>
                      <a:cubicBezTo>
                        <a:pt x="11889" y="0"/>
                        <a:pt x="11145" y="179"/>
                        <a:pt x="10459" y="536"/>
                      </a:cubicBezTo>
                      <a:cubicBezTo>
                        <a:pt x="9506" y="954"/>
                        <a:pt x="8612" y="1490"/>
                        <a:pt x="7778" y="2145"/>
                      </a:cubicBezTo>
                      <a:cubicBezTo>
                        <a:pt x="5573" y="3814"/>
                        <a:pt x="3844" y="6019"/>
                        <a:pt x="2772" y="8552"/>
                      </a:cubicBezTo>
                      <a:cubicBezTo>
                        <a:pt x="1699" y="11144"/>
                        <a:pt x="1282" y="14124"/>
                        <a:pt x="2474" y="16776"/>
                      </a:cubicBezTo>
                      <a:cubicBezTo>
                        <a:pt x="3546" y="19070"/>
                        <a:pt x="5662" y="20709"/>
                        <a:pt x="8016" y="21543"/>
                      </a:cubicBezTo>
                      <a:cubicBezTo>
                        <a:pt x="9374" y="22056"/>
                        <a:pt x="10907" y="22349"/>
                        <a:pt x="12430" y="22349"/>
                      </a:cubicBezTo>
                      <a:cubicBezTo>
                        <a:pt x="13648" y="22349"/>
                        <a:pt x="14860" y="22162"/>
                        <a:pt x="15972" y="21752"/>
                      </a:cubicBezTo>
                      <a:cubicBezTo>
                        <a:pt x="19696" y="20381"/>
                        <a:pt x="22080" y="16567"/>
                        <a:pt x="23153" y="12932"/>
                      </a:cubicBezTo>
                      <a:cubicBezTo>
                        <a:pt x="23182" y="12842"/>
                        <a:pt x="23212" y="12753"/>
                        <a:pt x="23212" y="12664"/>
                      </a:cubicBezTo>
                      <a:cubicBezTo>
                        <a:pt x="23689" y="10280"/>
                        <a:pt x="23123" y="7807"/>
                        <a:pt x="21693" y="5840"/>
                      </a:cubicBezTo>
                      <a:cubicBezTo>
                        <a:pt x="20352" y="4082"/>
                        <a:pt x="18624" y="2622"/>
                        <a:pt x="16627" y="1609"/>
                      </a:cubicBezTo>
                      <a:cubicBezTo>
                        <a:pt x="15852" y="1162"/>
                        <a:pt x="15048" y="805"/>
                        <a:pt x="14214" y="477"/>
                      </a:cubicBezTo>
                      <a:cubicBezTo>
                        <a:pt x="13737" y="238"/>
                        <a:pt x="13201" y="89"/>
                        <a:pt x="126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3" name="Google Shape;1363;p32"/>
                <p:cNvSpPr/>
                <p:nvPr/>
              </p:nvSpPr>
              <p:spPr>
                <a:xfrm>
                  <a:off x="4453409" y="4324088"/>
                  <a:ext cx="377700" cy="3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08" h="15499" extrusionOk="0">
                      <a:moveTo>
                        <a:pt x="7661" y="581"/>
                      </a:moveTo>
                      <a:cubicBezTo>
                        <a:pt x="9320" y="581"/>
                        <a:pt x="10910" y="1118"/>
                        <a:pt x="12128" y="2533"/>
                      </a:cubicBezTo>
                      <a:cubicBezTo>
                        <a:pt x="12575" y="3219"/>
                        <a:pt x="12992" y="3934"/>
                        <a:pt x="13290" y="4708"/>
                      </a:cubicBezTo>
                      <a:cubicBezTo>
                        <a:pt x="13945" y="6258"/>
                        <a:pt x="14273" y="8016"/>
                        <a:pt x="13767" y="9655"/>
                      </a:cubicBezTo>
                      <a:cubicBezTo>
                        <a:pt x="12900" y="12505"/>
                        <a:pt x="9807" y="14962"/>
                        <a:pt x="6796" y="14962"/>
                      </a:cubicBezTo>
                      <a:cubicBezTo>
                        <a:pt x="6596" y="14962"/>
                        <a:pt x="6397" y="14951"/>
                        <a:pt x="6198" y="14929"/>
                      </a:cubicBezTo>
                      <a:cubicBezTo>
                        <a:pt x="2414" y="14512"/>
                        <a:pt x="448" y="10251"/>
                        <a:pt x="328" y="6884"/>
                      </a:cubicBezTo>
                      <a:cubicBezTo>
                        <a:pt x="269" y="5662"/>
                        <a:pt x="388" y="4262"/>
                        <a:pt x="984" y="3189"/>
                      </a:cubicBezTo>
                      <a:cubicBezTo>
                        <a:pt x="1371" y="2474"/>
                        <a:pt x="2265" y="2116"/>
                        <a:pt x="2980" y="1759"/>
                      </a:cubicBezTo>
                      <a:cubicBezTo>
                        <a:pt x="4423" y="1073"/>
                        <a:pt x="6073" y="581"/>
                        <a:pt x="7661" y="581"/>
                      </a:cubicBezTo>
                      <a:close/>
                      <a:moveTo>
                        <a:pt x="7748" y="1"/>
                      </a:moveTo>
                      <a:cubicBezTo>
                        <a:pt x="6198" y="30"/>
                        <a:pt x="4708" y="358"/>
                        <a:pt x="3338" y="1014"/>
                      </a:cubicBezTo>
                      <a:cubicBezTo>
                        <a:pt x="2802" y="1222"/>
                        <a:pt x="2295" y="1490"/>
                        <a:pt x="1788" y="1788"/>
                      </a:cubicBezTo>
                      <a:cubicBezTo>
                        <a:pt x="1461" y="1937"/>
                        <a:pt x="1163" y="2176"/>
                        <a:pt x="924" y="2474"/>
                      </a:cubicBezTo>
                      <a:cubicBezTo>
                        <a:pt x="179" y="3457"/>
                        <a:pt x="60" y="4917"/>
                        <a:pt x="30" y="6079"/>
                      </a:cubicBezTo>
                      <a:cubicBezTo>
                        <a:pt x="1" y="7956"/>
                        <a:pt x="418" y="9774"/>
                        <a:pt x="1252" y="11442"/>
                      </a:cubicBezTo>
                      <a:cubicBezTo>
                        <a:pt x="2116" y="13111"/>
                        <a:pt x="3397" y="14631"/>
                        <a:pt x="5215" y="15227"/>
                      </a:cubicBezTo>
                      <a:cubicBezTo>
                        <a:pt x="5779" y="15413"/>
                        <a:pt x="6351" y="15499"/>
                        <a:pt x="6921" y="15499"/>
                      </a:cubicBezTo>
                      <a:cubicBezTo>
                        <a:pt x="9727" y="15499"/>
                        <a:pt x="12464" y="13417"/>
                        <a:pt x="13677" y="10966"/>
                      </a:cubicBezTo>
                      <a:cubicBezTo>
                        <a:pt x="15107" y="8135"/>
                        <a:pt x="14005" y="4531"/>
                        <a:pt x="12218" y="2117"/>
                      </a:cubicBezTo>
                      <a:lnTo>
                        <a:pt x="12218" y="2117"/>
                      </a:lnTo>
                      <a:cubicBezTo>
                        <a:pt x="12218" y="2117"/>
                        <a:pt x="12218" y="2117"/>
                        <a:pt x="12217" y="2116"/>
                      </a:cubicBezTo>
                      <a:lnTo>
                        <a:pt x="12217" y="2116"/>
                      </a:lnTo>
                      <a:cubicBezTo>
                        <a:pt x="12217" y="2116"/>
                        <a:pt x="12217" y="2116"/>
                        <a:pt x="12217" y="2116"/>
                      </a:cubicBezTo>
                      <a:cubicBezTo>
                        <a:pt x="12208" y="2104"/>
                        <a:pt x="12199" y="2094"/>
                        <a:pt x="12191" y="2085"/>
                      </a:cubicBezTo>
                      <a:lnTo>
                        <a:pt x="12191" y="2085"/>
                      </a:lnTo>
                      <a:cubicBezTo>
                        <a:pt x="11060" y="764"/>
                        <a:pt x="9433" y="30"/>
                        <a:pt x="77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364" name="Google Shape;1364;p32"/>
              <p:cNvGrpSpPr/>
              <p:nvPr/>
            </p:nvGrpSpPr>
            <p:grpSpPr>
              <a:xfrm>
                <a:off x="8006047" y="4777554"/>
                <a:ext cx="763146" cy="697824"/>
                <a:chOff x="3681125" y="1846650"/>
                <a:chExt cx="515500" cy="471375"/>
              </a:xfrm>
            </p:grpSpPr>
            <p:sp>
              <p:nvSpPr>
                <p:cNvPr id="1365" name="Google Shape;1365;p32"/>
                <p:cNvSpPr/>
                <p:nvPr/>
              </p:nvSpPr>
              <p:spPr>
                <a:xfrm>
                  <a:off x="3681125" y="1846650"/>
                  <a:ext cx="515500" cy="47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0" h="18855" extrusionOk="0">
                      <a:moveTo>
                        <a:pt x="9854" y="228"/>
                      </a:moveTo>
                      <a:cubicBezTo>
                        <a:pt x="11621" y="228"/>
                        <a:pt x="13416" y="541"/>
                        <a:pt x="14988" y="1401"/>
                      </a:cubicBezTo>
                      <a:cubicBezTo>
                        <a:pt x="16984" y="2533"/>
                        <a:pt x="18415" y="4559"/>
                        <a:pt x="19219" y="6674"/>
                      </a:cubicBezTo>
                      <a:cubicBezTo>
                        <a:pt x="20024" y="8611"/>
                        <a:pt x="20173" y="10786"/>
                        <a:pt x="19666" y="12842"/>
                      </a:cubicBezTo>
                      <a:cubicBezTo>
                        <a:pt x="18542" y="17002"/>
                        <a:pt x="14415" y="18633"/>
                        <a:pt x="10396" y="18633"/>
                      </a:cubicBezTo>
                      <a:cubicBezTo>
                        <a:pt x="9089" y="18633"/>
                        <a:pt x="7793" y="18461"/>
                        <a:pt x="6615" y="18146"/>
                      </a:cubicBezTo>
                      <a:cubicBezTo>
                        <a:pt x="5423" y="17818"/>
                        <a:pt x="4261" y="17371"/>
                        <a:pt x="3188" y="16746"/>
                      </a:cubicBezTo>
                      <a:cubicBezTo>
                        <a:pt x="2414" y="16329"/>
                        <a:pt x="1728" y="15733"/>
                        <a:pt x="1222" y="15047"/>
                      </a:cubicBezTo>
                      <a:cubicBezTo>
                        <a:pt x="983" y="14630"/>
                        <a:pt x="834" y="14153"/>
                        <a:pt x="775" y="13647"/>
                      </a:cubicBezTo>
                      <a:cubicBezTo>
                        <a:pt x="656" y="12991"/>
                        <a:pt x="566" y="12306"/>
                        <a:pt x="507" y="11621"/>
                      </a:cubicBezTo>
                      <a:cubicBezTo>
                        <a:pt x="209" y="7986"/>
                        <a:pt x="864" y="3665"/>
                        <a:pt x="4172" y="1520"/>
                      </a:cubicBezTo>
                      <a:cubicBezTo>
                        <a:pt x="4621" y="1239"/>
                        <a:pt x="5096" y="1011"/>
                        <a:pt x="5573" y="812"/>
                      </a:cubicBezTo>
                      <a:lnTo>
                        <a:pt x="5573" y="812"/>
                      </a:lnTo>
                      <a:cubicBezTo>
                        <a:pt x="5582" y="810"/>
                        <a:pt x="5592" y="807"/>
                        <a:pt x="5602" y="805"/>
                      </a:cubicBezTo>
                      <a:cubicBezTo>
                        <a:pt x="6615" y="507"/>
                        <a:pt x="7688" y="328"/>
                        <a:pt x="8731" y="268"/>
                      </a:cubicBezTo>
                      <a:cubicBezTo>
                        <a:pt x="9102" y="242"/>
                        <a:pt x="9478" y="228"/>
                        <a:pt x="9854" y="228"/>
                      </a:cubicBezTo>
                      <a:close/>
                      <a:moveTo>
                        <a:pt x="10006" y="1"/>
                      </a:moveTo>
                      <a:cubicBezTo>
                        <a:pt x="8568" y="1"/>
                        <a:pt x="7129" y="215"/>
                        <a:pt x="5811" y="566"/>
                      </a:cubicBezTo>
                      <a:lnTo>
                        <a:pt x="5615" y="610"/>
                      </a:lnTo>
                      <a:lnTo>
                        <a:pt x="5615" y="610"/>
                      </a:lnTo>
                      <a:cubicBezTo>
                        <a:pt x="5614" y="610"/>
                        <a:pt x="5613" y="610"/>
                        <a:pt x="5613" y="610"/>
                      </a:cubicBezTo>
                      <a:cubicBezTo>
                        <a:pt x="5581" y="610"/>
                        <a:pt x="5546" y="615"/>
                        <a:pt x="5513" y="626"/>
                      </a:cubicBezTo>
                      <a:cubicBezTo>
                        <a:pt x="3546" y="1371"/>
                        <a:pt x="1937" y="2861"/>
                        <a:pt x="1073" y="4797"/>
                      </a:cubicBezTo>
                      <a:cubicBezTo>
                        <a:pt x="328" y="6585"/>
                        <a:pt x="0" y="8522"/>
                        <a:pt x="90" y="10488"/>
                      </a:cubicBezTo>
                      <a:cubicBezTo>
                        <a:pt x="90" y="11859"/>
                        <a:pt x="268" y="13230"/>
                        <a:pt x="596" y="14571"/>
                      </a:cubicBezTo>
                      <a:cubicBezTo>
                        <a:pt x="834" y="15226"/>
                        <a:pt x="1281" y="15822"/>
                        <a:pt x="1848" y="16209"/>
                      </a:cubicBezTo>
                      <a:cubicBezTo>
                        <a:pt x="2771" y="16895"/>
                        <a:pt x="3784" y="17461"/>
                        <a:pt x="4857" y="17848"/>
                      </a:cubicBezTo>
                      <a:cubicBezTo>
                        <a:pt x="6586" y="18515"/>
                        <a:pt x="8402" y="18854"/>
                        <a:pt x="10220" y="18854"/>
                      </a:cubicBezTo>
                      <a:cubicBezTo>
                        <a:pt x="11410" y="18854"/>
                        <a:pt x="12600" y="18709"/>
                        <a:pt x="13766" y="18414"/>
                      </a:cubicBezTo>
                      <a:cubicBezTo>
                        <a:pt x="16120" y="17818"/>
                        <a:pt x="18266" y="16537"/>
                        <a:pt x="19428" y="14392"/>
                      </a:cubicBezTo>
                      <a:cubicBezTo>
                        <a:pt x="20381" y="12455"/>
                        <a:pt x="20619" y="10280"/>
                        <a:pt x="20113" y="8194"/>
                      </a:cubicBezTo>
                      <a:cubicBezTo>
                        <a:pt x="19636" y="5930"/>
                        <a:pt x="18444" y="3874"/>
                        <a:pt x="16746" y="2265"/>
                      </a:cubicBezTo>
                      <a:cubicBezTo>
                        <a:pt x="14921" y="628"/>
                        <a:pt x="12467" y="1"/>
                        <a:pt x="100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6" name="Google Shape;1366;p32"/>
                <p:cNvSpPr/>
                <p:nvPr/>
              </p:nvSpPr>
              <p:spPr>
                <a:xfrm>
                  <a:off x="3748900" y="1895900"/>
                  <a:ext cx="391850" cy="3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4" h="14980" extrusionOk="0">
                      <a:moveTo>
                        <a:pt x="6437" y="198"/>
                      </a:moveTo>
                      <a:cubicBezTo>
                        <a:pt x="8838" y="198"/>
                        <a:pt x="11362" y="1635"/>
                        <a:pt x="12992" y="3304"/>
                      </a:cubicBezTo>
                      <a:cubicBezTo>
                        <a:pt x="13946" y="4287"/>
                        <a:pt x="14869" y="5509"/>
                        <a:pt x="15227" y="6880"/>
                      </a:cubicBezTo>
                      <a:cubicBezTo>
                        <a:pt x="15316" y="7237"/>
                        <a:pt x="15316" y="7625"/>
                        <a:pt x="15227" y="8012"/>
                      </a:cubicBezTo>
                      <a:cubicBezTo>
                        <a:pt x="15078" y="8429"/>
                        <a:pt x="14929" y="8846"/>
                        <a:pt x="14750" y="9234"/>
                      </a:cubicBezTo>
                      <a:cubicBezTo>
                        <a:pt x="13618" y="11796"/>
                        <a:pt x="11502" y="14657"/>
                        <a:pt x="8463" y="14776"/>
                      </a:cubicBezTo>
                      <a:cubicBezTo>
                        <a:pt x="8351" y="14783"/>
                        <a:pt x="8239" y="14787"/>
                        <a:pt x="8128" y="14787"/>
                      </a:cubicBezTo>
                      <a:cubicBezTo>
                        <a:pt x="7813" y="14787"/>
                        <a:pt x="7499" y="14757"/>
                        <a:pt x="7185" y="14699"/>
                      </a:cubicBezTo>
                      <a:lnTo>
                        <a:pt x="7185" y="14699"/>
                      </a:lnTo>
                      <a:cubicBezTo>
                        <a:pt x="7176" y="14694"/>
                        <a:pt x="7165" y="14690"/>
                        <a:pt x="7152" y="14686"/>
                      </a:cubicBezTo>
                      <a:cubicBezTo>
                        <a:pt x="6437" y="14478"/>
                        <a:pt x="5781" y="14210"/>
                        <a:pt x="5156" y="13882"/>
                      </a:cubicBezTo>
                      <a:cubicBezTo>
                        <a:pt x="3785" y="13256"/>
                        <a:pt x="2623" y="12332"/>
                        <a:pt x="1729" y="11141"/>
                      </a:cubicBezTo>
                      <a:cubicBezTo>
                        <a:pt x="686" y="9681"/>
                        <a:pt x="448" y="7833"/>
                        <a:pt x="686" y="6105"/>
                      </a:cubicBezTo>
                      <a:cubicBezTo>
                        <a:pt x="865" y="4347"/>
                        <a:pt x="1669" y="2708"/>
                        <a:pt x="2951" y="1516"/>
                      </a:cubicBezTo>
                      <a:cubicBezTo>
                        <a:pt x="3986" y="582"/>
                        <a:pt x="5195" y="198"/>
                        <a:pt x="6437" y="198"/>
                      </a:cubicBezTo>
                      <a:close/>
                      <a:moveTo>
                        <a:pt x="6457" y="0"/>
                      </a:moveTo>
                      <a:cubicBezTo>
                        <a:pt x="5636" y="0"/>
                        <a:pt x="4821" y="151"/>
                        <a:pt x="4053" y="503"/>
                      </a:cubicBezTo>
                      <a:cubicBezTo>
                        <a:pt x="2474" y="1278"/>
                        <a:pt x="1282" y="2678"/>
                        <a:pt x="716" y="4317"/>
                      </a:cubicBezTo>
                      <a:cubicBezTo>
                        <a:pt x="60" y="6105"/>
                        <a:pt x="1" y="8042"/>
                        <a:pt x="597" y="9859"/>
                      </a:cubicBezTo>
                      <a:cubicBezTo>
                        <a:pt x="1550" y="12422"/>
                        <a:pt x="4172" y="14090"/>
                        <a:pt x="6705" y="14835"/>
                      </a:cubicBezTo>
                      <a:lnTo>
                        <a:pt x="6871" y="14863"/>
                      </a:lnTo>
                      <a:lnTo>
                        <a:pt x="6871" y="14863"/>
                      </a:lnTo>
                      <a:cubicBezTo>
                        <a:pt x="6875" y="14864"/>
                        <a:pt x="6879" y="14864"/>
                        <a:pt x="6884" y="14865"/>
                      </a:cubicBezTo>
                      <a:cubicBezTo>
                        <a:pt x="6884" y="14865"/>
                        <a:pt x="6884" y="14865"/>
                        <a:pt x="6884" y="14865"/>
                      </a:cubicBezTo>
                      <a:lnTo>
                        <a:pt x="6884" y="14865"/>
                      </a:lnTo>
                      <a:cubicBezTo>
                        <a:pt x="6884" y="14865"/>
                        <a:pt x="6884" y="14865"/>
                        <a:pt x="6885" y="14865"/>
                      </a:cubicBezTo>
                      <a:lnTo>
                        <a:pt x="6885" y="14865"/>
                      </a:lnTo>
                      <a:cubicBezTo>
                        <a:pt x="7274" y="14942"/>
                        <a:pt x="7666" y="14979"/>
                        <a:pt x="8054" y="14979"/>
                      </a:cubicBezTo>
                      <a:cubicBezTo>
                        <a:pt x="9328" y="14979"/>
                        <a:pt x="10571" y="14576"/>
                        <a:pt x="11621" y="13822"/>
                      </a:cubicBezTo>
                      <a:cubicBezTo>
                        <a:pt x="12843" y="12869"/>
                        <a:pt x="13856" y="11677"/>
                        <a:pt x="14571" y="10306"/>
                      </a:cubicBezTo>
                      <a:cubicBezTo>
                        <a:pt x="14869" y="9770"/>
                        <a:pt x="15137" y="9204"/>
                        <a:pt x="15346" y="8638"/>
                      </a:cubicBezTo>
                      <a:cubicBezTo>
                        <a:pt x="15525" y="8310"/>
                        <a:pt x="15614" y="7923"/>
                        <a:pt x="15674" y="7535"/>
                      </a:cubicBezTo>
                      <a:cubicBezTo>
                        <a:pt x="15674" y="7029"/>
                        <a:pt x="15555" y="6492"/>
                        <a:pt x="15316" y="6045"/>
                      </a:cubicBezTo>
                      <a:cubicBezTo>
                        <a:pt x="15018" y="5360"/>
                        <a:pt x="14631" y="4734"/>
                        <a:pt x="14184" y="4168"/>
                      </a:cubicBezTo>
                      <a:cubicBezTo>
                        <a:pt x="13022" y="2649"/>
                        <a:pt x="11502" y="1457"/>
                        <a:pt x="9744" y="712"/>
                      </a:cubicBezTo>
                      <a:cubicBezTo>
                        <a:pt x="8712" y="282"/>
                        <a:pt x="7580" y="0"/>
                        <a:pt x="64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67" name="Google Shape;1367;p32"/>
                <p:cNvSpPr/>
                <p:nvPr/>
              </p:nvSpPr>
              <p:spPr>
                <a:xfrm>
                  <a:off x="3786900" y="1956875"/>
                  <a:ext cx="286075" cy="24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3" h="9924" extrusionOk="0">
                      <a:moveTo>
                        <a:pt x="6972" y="217"/>
                      </a:moveTo>
                      <a:cubicBezTo>
                        <a:pt x="7693" y="217"/>
                        <a:pt x="8417" y="390"/>
                        <a:pt x="9058" y="686"/>
                      </a:cubicBezTo>
                      <a:cubicBezTo>
                        <a:pt x="9565" y="954"/>
                        <a:pt x="9803" y="1580"/>
                        <a:pt x="10072" y="2087"/>
                      </a:cubicBezTo>
                      <a:cubicBezTo>
                        <a:pt x="11055" y="4113"/>
                        <a:pt x="11442" y="6765"/>
                        <a:pt x="9535" y="8404"/>
                      </a:cubicBezTo>
                      <a:cubicBezTo>
                        <a:pt x="9058" y="8731"/>
                        <a:pt x="8552" y="9000"/>
                        <a:pt x="8016" y="9238"/>
                      </a:cubicBezTo>
                      <a:cubicBezTo>
                        <a:pt x="7333" y="9560"/>
                        <a:pt x="6591" y="9713"/>
                        <a:pt x="5849" y="9713"/>
                      </a:cubicBezTo>
                      <a:cubicBezTo>
                        <a:pt x="5425" y="9713"/>
                        <a:pt x="5001" y="9663"/>
                        <a:pt x="4589" y="9566"/>
                      </a:cubicBezTo>
                      <a:cubicBezTo>
                        <a:pt x="2503" y="8910"/>
                        <a:pt x="715" y="6526"/>
                        <a:pt x="954" y="4292"/>
                      </a:cubicBezTo>
                      <a:cubicBezTo>
                        <a:pt x="1252" y="1699"/>
                        <a:pt x="4172" y="329"/>
                        <a:pt x="6526" y="239"/>
                      </a:cubicBezTo>
                      <a:cubicBezTo>
                        <a:pt x="6674" y="224"/>
                        <a:pt x="6823" y="217"/>
                        <a:pt x="6972" y="217"/>
                      </a:cubicBezTo>
                      <a:close/>
                      <a:moveTo>
                        <a:pt x="7062" y="1"/>
                      </a:moveTo>
                      <a:cubicBezTo>
                        <a:pt x="5781" y="1"/>
                        <a:pt x="4500" y="269"/>
                        <a:pt x="3338" y="865"/>
                      </a:cubicBezTo>
                      <a:cubicBezTo>
                        <a:pt x="2205" y="1461"/>
                        <a:pt x="1133" y="2355"/>
                        <a:pt x="745" y="3606"/>
                      </a:cubicBezTo>
                      <a:cubicBezTo>
                        <a:pt x="0" y="5930"/>
                        <a:pt x="1639" y="8463"/>
                        <a:pt x="3695" y="9476"/>
                      </a:cubicBezTo>
                      <a:cubicBezTo>
                        <a:pt x="4309" y="9788"/>
                        <a:pt x="4984" y="9923"/>
                        <a:pt x="5671" y="9923"/>
                      </a:cubicBezTo>
                      <a:cubicBezTo>
                        <a:pt x="7139" y="9923"/>
                        <a:pt x="8669" y="9308"/>
                        <a:pt x="9805" y="8484"/>
                      </a:cubicBezTo>
                      <a:lnTo>
                        <a:pt x="9805" y="8484"/>
                      </a:lnTo>
                      <a:cubicBezTo>
                        <a:pt x="9816" y="8477"/>
                        <a:pt x="9826" y="8471"/>
                        <a:pt x="9833" y="8463"/>
                      </a:cubicBezTo>
                      <a:lnTo>
                        <a:pt x="9833" y="8463"/>
                      </a:lnTo>
                      <a:cubicBezTo>
                        <a:pt x="9833" y="8463"/>
                        <a:pt x="9833" y="8463"/>
                        <a:pt x="9833" y="8463"/>
                      </a:cubicBezTo>
                      <a:cubicBezTo>
                        <a:pt x="9865" y="8447"/>
                        <a:pt x="9879" y="8434"/>
                        <a:pt x="9880" y="8424"/>
                      </a:cubicBezTo>
                      <a:lnTo>
                        <a:pt x="9880" y="8424"/>
                      </a:lnTo>
                      <a:cubicBezTo>
                        <a:pt x="10774" y="7650"/>
                        <a:pt x="11264" y="6536"/>
                        <a:pt x="11293" y="5364"/>
                      </a:cubicBezTo>
                      <a:cubicBezTo>
                        <a:pt x="11263" y="4292"/>
                        <a:pt x="11025" y="3249"/>
                        <a:pt x="10578" y="2295"/>
                      </a:cubicBezTo>
                      <a:cubicBezTo>
                        <a:pt x="10429" y="1938"/>
                        <a:pt x="10250" y="1580"/>
                        <a:pt x="10042" y="1252"/>
                      </a:cubicBezTo>
                      <a:cubicBezTo>
                        <a:pt x="9923" y="1014"/>
                        <a:pt x="9774" y="805"/>
                        <a:pt x="9565" y="627"/>
                      </a:cubicBezTo>
                      <a:cubicBezTo>
                        <a:pt x="8880" y="120"/>
                        <a:pt x="7896" y="31"/>
                        <a:pt x="70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grpSp>
            <p:nvGrpSpPr>
              <p:cNvPr id="1368" name="Google Shape;1368;p32"/>
              <p:cNvGrpSpPr/>
              <p:nvPr/>
            </p:nvGrpSpPr>
            <p:grpSpPr>
              <a:xfrm>
                <a:off x="-1258062" y="4083077"/>
                <a:ext cx="4341985" cy="2100795"/>
                <a:chOff x="-1166362" y="3750002"/>
                <a:chExt cx="4341985" cy="2100795"/>
              </a:xfrm>
            </p:grpSpPr>
            <p:grpSp>
              <p:nvGrpSpPr>
                <p:cNvPr id="1369" name="Google Shape;1369;p32"/>
                <p:cNvGrpSpPr/>
                <p:nvPr/>
              </p:nvGrpSpPr>
              <p:grpSpPr>
                <a:xfrm>
                  <a:off x="-1166362" y="3750002"/>
                  <a:ext cx="4341985" cy="2100795"/>
                  <a:chOff x="-982587" y="4100590"/>
                  <a:chExt cx="4341985" cy="2100795"/>
                </a:xfrm>
              </p:grpSpPr>
              <p:sp>
                <p:nvSpPr>
                  <p:cNvPr id="1370" name="Google Shape;1370;p32"/>
                  <p:cNvSpPr/>
                  <p:nvPr/>
                </p:nvSpPr>
                <p:spPr>
                  <a:xfrm>
                    <a:off x="-982587" y="4100590"/>
                    <a:ext cx="4341985" cy="2043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775" h="50732" extrusionOk="0">
                        <a:moveTo>
                          <a:pt x="19280" y="1"/>
                        </a:moveTo>
                        <a:cubicBezTo>
                          <a:pt x="14384" y="1"/>
                          <a:pt x="9338" y="2218"/>
                          <a:pt x="8075" y="7268"/>
                        </a:cubicBezTo>
                        <a:cubicBezTo>
                          <a:pt x="7241" y="10724"/>
                          <a:pt x="7598" y="14449"/>
                          <a:pt x="6615" y="17905"/>
                        </a:cubicBezTo>
                        <a:cubicBezTo>
                          <a:pt x="5721" y="21034"/>
                          <a:pt x="3755" y="23716"/>
                          <a:pt x="2414" y="26695"/>
                        </a:cubicBezTo>
                        <a:cubicBezTo>
                          <a:pt x="596" y="30777"/>
                          <a:pt x="0" y="35426"/>
                          <a:pt x="1162" y="39716"/>
                        </a:cubicBezTo>
                        <a:cubicBezTo>
                          <a:pt x="2324" y="44007"/>
                          <a:pt x="5364" y="47821"/>
                          <a:pt x="9476" y="49519"/>
                        </a:cubicBezTo>
                        <a:cubicBezTo>
                          <a:pt x="11357" y="50293"/>
                          <a:pt x="13318" y="50601"/>
                          <a:pt x="15314" y="50601"/>
                        </a:cubicBezTo>
                        <a:cubicBezTo>
                          <a:pt x="19547" y="50601"/>
                          <a:pt x="23938" y="49216"/>
                          <a:pt x="28069" y="47940"/>
                        </a:cubicBezTo>
                        <a:cubicBezTo>
                          <a:pt x="34622" y="45928"/>
                          <a:pt x="41399" y="44206"/>
                          <a:pt x="48226" y="44206"/>
                        </a:cubicBezTo>
                        <a:cubicBezTo>
                          <a:pt x="49283" y="44206"/>
                          <a:pt x="50341" y="44247"/>
                          <a:pt x="51399" y="44335"/>
                        </a:cubicBezTo>
                        <a:cubicBezTo>
                          <a:pt x="58282" y="44901"/>
                          <a:pt x="64868" y="47434"/>
                          <a:pt x="71602" y="49132"/>
                        </a:cubicBezTo>
                        <a:cubicBezTo>
                          <a:pt x="75244" y="50055"/>
                          <a:pt x="79063" y="50731"/>
                          <a:pt x="82819" y="50731"/>
                        </a:cubicBezTo>
                        <a:cubicBezTo>
                          <a:pt x="85975" y="50731"/>
                          <a:pt x="89087" y="50254"/>
                          <a:pt x="92012" y="49043"/>
                        </a:cubicBezTo>
                        <a:cubicBezTo>
                          <a:pt x="94426" y="48059"/>
                          <a:pt x="96661" y="46570"/>
                          <a:pt x="98150" y="44424"/>
                        </a:cubicBezTo>
                        <a:cubicBezTo>
                          <a:pt x="107775" y="30581"/>
                          <a:pt x="86591" y="19064"/>
                          <a:pt x="74895" y="19064"/>
                        </a:cubicBezTo>
                        <a:cubicBezTo>
                          <a:pt x="74533" y="19064"/>
                          <a:pt x="74179" y="19075"/>
                          <a:pt x="73836" y="19097"/>
                        </a:cubicBezTo>
                        <a:cubicBezTo>
                          <a:pt x="67567" y="19499"/>
                          <a:pt x="61181" y="22039"/>
                          <a:pt x="55078" y="22039"/>
                        </a:cubicBezTo>
                        <a:cubicBezTo>
                          <a:pt x="53030" y="22039"/>
                          <a:pt x="51014" y="21753"/>
                          <a:pt x="49046" y="21004"/>
                        </a:cubicBezTo>
                        <a:cubicBezTo>
                          <a:pt x="42043" y="18352"/>
                          <a:pt x="38319" y="10933"/>
                          <a:pt x="32836" y="5868"/>
                        </a:cubicBezTo>
                        <a:cubicBezTo>
                          <a:pt x="30959" y="4110"/>
                          <a:pt x="28843" y="2709"/>
                          <a:pt x="26549" y="1636"/>
                        </a:cubicBezTo>
                        <a:cubicBezTo>
                          <a:pt x="24851" y="862"/>
                          <a:pt x="23033" y="355"/>
                          <a:pt x="21215" y="117"/>
                        </a:cubicBezTo>
                        <a:cubicBezTo>
                          <a:pt x="20579" y="40"/>
                          <a:pt x="19931" y="1"/>
                          <a:pt x="19280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71" name="Google Shape;1371;p32"/>
                  <p:cNvSpPr/>
                  <p:nvPr/>
                </p:nvSpPr>
                <p:spPr>
                  <a:xfrm>
                    <a:off x="-468790" y="4248125"/>
                    <a:ext cx="3797016" cy="19532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248" h="48480" fill="none" extrusionOk="0">
                        <a:moveTo>
                          <a:pt x="15196" y="1252"/>
                        </a:moveTo>
                        <a:cubicBezTo>
                          <a:pt x="20828" y="1"/>
                          <a:pt x="26698" y="1639"/>
                          <a:pt x="30899" y="5573"/>
                        </a:cubicBezTo>
                        <a:cubicBezTo>
                          <a:pt x="36173" y="10638"/>
                          <a:pt x="38051" y="18832"/>
                          <a:pt x="44129" y="22914"/>
                        </a:cubicBezTo>
                        <a:cubicBezTo>
                          <a:pt x="48450" y="25804"/>
                          <a:pt x="54081" y="25953"/>
                          <a:pt x="59206" y="25089"/>
                        </a:cubicBezTo>
                        <a:cubicBezTo>
                          <a:pt x="64331" y="24225"/>
                          <a:pt x="69307" y="22437"/>
                          <a:pt x="74492" y="21812"/>
                        </a:cubicBezTo>
                        <a:cubicBezTo>
                          <a:pt x="79647" y="21156"/>
                          <a:pt x="85308" y="21812"/>
                          <a:pt x="89241" y="25208"/>
                        </a:cubicBezTo>
                        <a:cubicBezTo>
                          <a:pt x="91625" y="27354"/>
                          <a:pt x="93234" y="30244"/>
                          <a:pt x="93830" y="33403"/>
                        </a:cubicBezTo>
                        <a:cubicBezTo>
                          <a:pt x="94187" y="35339"/>
                          <a:pt x="94247" y="37425"/>
                          <a:pt x="93472" y="39243"/>
                        </a:cubicBezTo>
                        <a:cubicBezTo>
                          <a:pt x="92549" y="41418"/>
                          <a:pt x="90642" y="42967"/>
                          <a:pt x="88586" y="44129"/>
                        </a:cubicBezTo>
                        <a:cubicBezTo>
                          <a:pt x="81017" y="48480"/>
                          <a:pt x="71333" y="48420"/>
                          <a:pt x="63318" y="44964"/>
                        </a:cubicBezTo>
                        <a:cubicBezTo>
                          <a:pt x="59623" y="43384"/>
                          <a:pt x="56226" y="41120"/>
                          <a:pt x="52383" y="40017"/>
                        </a:cubicBezTo>
                        <a:cubicBezTo>
                          <a:pt x="39868" y="36412"/>
                          <a:pt x="26668" y="45470"/>
                          <a:pt x="13826" y="43206"/>
                        </a:cubicBezTo>
                        <a:cubicBezTo>
                          <a:pt x="11085" y="42699"/>
                          <a:pt x="8373" y="41656"/>
                          <a:pt x="6377" y="39690"/>
                        </a:cubicBezTo>
                        <a:cubicBezTo>
                          <a:pt x="4202" y="37514"/>
                          <a:pt x="3129" y="34445"/>
                          <a:pt x="2473" y="31406"/>
                        </a:cubicBezTo>
                        <a:cubicBezTo>
                          <a:pt x="0" y="19964"/>
                          <a:pt x="1490" y="4381"/>
                          <a:pt x="15196" y="1252"/>
                        </a:cubicBezTo>
                        <a:close/>
                      </a:path>
                    </a:pathLst>
                  </a:custGeom>
                  <a:noFill/>
                  <a:ln w="9675" cap="flat" cmpd="sng">
                    <a:solidFill>
                      <a:schemeClr val="accent1"/>
                    </a:solidFill>
                    <a:prstDash val="solid"/>
                    <a:miter lim="297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1372" name="Google Shape;1372;p32"/>
                  <p:cNvGrpSpPr/>
                  <p:nvPr/>
                </p:nvGrpSpPr>
                <p:grpSpPr>
                  <a:xfrm>
                    <a:off x="22164" y="4918846"/>
                    <a:ext cx="824338" cy="865398"/>
                    <a:chOff x="-25448" y="4713546"/>
                    <a:chExt cx="824338" cy="865398"/>
                  </a:xfrm>
                </p:grpSpPr>
                <p:sp>
                  <p:nvSpPr>
                    <p:cNvPr id="1373" name="Google Shape;1373;p32"/>
                    <p:cNvSpPr/>
                    <p:nvPr/>
                  </p:nvSpPr>
                  <p:spPr>
                    <a:xfrm>
                      <a:off x="635080" y="5374517"/>
                      <a:ext cx="94716" cy="6502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51" h="1614" extrusionOk="0">
                          <a:moveTo>
                            <a:pt x="1259" y="0"/>
                          </a:moveTo>
                          <a:cubicBezTo>
                            <a:pt x="928" y="0"/>
                            <a:pt x="550" y="221"/>
                            <a:pt x="233" y="825"/>
                          </a:cubicBezTo>
                          <a:cubicBezTo>
                            <a:pt x="1" y="1270"/>
                            <a:pt x="471" y="1614"/>
                            <a:pt x="1025" y="1614"/>
                          </a:cubicBezTo>
                          <a:cubicBezTo>
                            <a:pt x="1325" y="1614"/>
                            <a:pt x="1650" y="1513"/>
                            <a:pt x="1901" y="1272"/>
                          </a:cubicBezTo>
                          <a:cubicBezTo>
                            <a:pt x="2351" y="803"/>
                            <a:pt x="1890" y="0"/>
                            <a:pt x="1259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4" name="Google Shape;1374;p32"/>
                    <p:cNvSpPr/>
                    <p:nvPr/>
                  </p:nvSpPr>
                  <p:spPr>
                    <a:xfrm>
                      <a:off x="705584" y="5118404"/>
                      <a:ext cx="93306" cy="876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6" h="2176" extrusionOk="0">
                          <a:moveTo>
                            <a:pt x="1092" y="1"/>
                          </a:moveTo>
                          <a:cubicBezTo>
                            <a:pt x="596" y="1"/>
                            <a:pt x="99" y="387"/>
                            <a:pt x="32" y="1402"/>
                          </a:cubicBezTo>
                          <a:cubicBezTo>
                            <a:pt x="0" y="1860"/>
                            <a:pt x="488" y="2176"/>
                            <a:pt x="1007" y="2176"/>
                          </a:cubicBezTo>
                          <a:cubicBezTo>
                            <a:pt x="1466" y="2176"/>
                            <a:pt x="1950" y="1928"/>
                            <a:pt x="2118" y="1312"/>
                          </a:cubicBezTo>
                          <a:cubicBezTo>
                            <a:pt x="2315" y="588"/>
                            <a:pt x="1704" y="1"/>
                            <a:pt x="1092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5" name="Google Shape;1375;p32"/>
                    <p:cNvSpPr/>
                    <p:nvPr/>
                  </p:nvSpPr>
                  <p:spPr>
                    <a:xfrm>
                      <a:off x="250688" y="5480556"/>
                      <a:ext cx="149346" cy="9838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07" h="2442" extrusionOk="0">
                          <a:moveTo>
                            <a:pt x="1594" y="1"/>
                          </a:moveTo>
                          <a:cubicBezTo>
                            <a:pt x="1549" y="1"/>
                            <a:pt x="1504" y="4"/>
                            <a:pt x="1460" y="11"/>
                          </a:cubicBezTo>
                          <a:cubicBezTo>
                            <a:pt x="477" y="160"/>
                            <a:pt x="0" y="1143"/>
                            <a:pt x="268" y="1709"/>
                          </a:cubicBezTo>
                          <a:cubicBezTo>
                            <a:pt x="521" y="2230"/>
                            <a:pt x="890" y="2441"/>
                            <a:pt x="1336" y="2441"/>
                          </a:cubicBezTo>
                          <a:cubicBezTo>
                            <a:pt x="1733" y="2441"/>
                            <a:pt x="2191" y="2274"/>
                            <a:pt x="2682" y="2007"/>
                          </a:cubicBezTo>
                          <a:cubicBezTo>
                            <a:pt x="3707" y="1466"/>
                            <a:pt x="2556" y="1"/>
                            <a:pt x="1594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6" name="Google Shape;1376;p32"/>
                    <p:cNvSpPr/>
                    <p:nvPr/>
                  </p:nvSpPr>
                  <p:spPr>
                    <a:xfrm>
                      <a:off x="-25448" y="5341802"/>
                      <a:ext cx="176540" cy="12884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82" h="3198" extrusionOk="0">
                          <a:moveTo>
                            <a:pt x="2558" y="0"/>
                          </a:moveTo>
                          <a:cubicBezTo>
                            <a:pt x="1385" y="0"/>
                            <a:pt x="0" y="1673"/>
                            <a:pt x="329" y="2531"/>
                          </a:cubicBezTo>
                          <a:cubicBezTo>
                            <a:pt x="510" y="3028"/>
                            <a:pt x="888" y="3198"/>
                            <a:pt x="1296" y="3198"/>
                          </a:cubicBezTo>
                          <a:cubicBezTo>
                            <a:pt x="1694" y="3198"/>
                            <a:pt x="2120" y="3036"/>
                            <a:pt x="2415" y="2859"/>
                          </a:cubicBezTo>
                          <a:cubicBezTo>
                            <a:pt x="3130" y="2442"/>
                            <a:pt x="4381" y="1012"/>
                            <a:pt x="3159" y="177"/>
                          </a:cubicBezTo>
                          <a:cubicBezTo>
                            <a:pt x="2973" y="55"/>
                            <a:pt x="2769" y="0"/>
                            <a:pt x="255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7" name="Google Shape;1377;p32"/>
                    <p:cNvSpPr/>
                    <p:nvPr/>
                  </p:nvSpPr>
                  <p:spPr>
                    <a:xfrm>
                      <a:off x="377919" y="4713546"/>
                      <a:ext cx="173357" cy="1143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303" h="2839" extrusionOk="0">
                          <a:moveTo>
                            <a:pt x="1802" y="0"/>
                          </a:moveTo>
                          <a:cubicBezTo>
                            <a:pt x="1757" y="0"/>
                            <a:pt x="1713" y="3"/>
                            <a:pt x="1669" y="9"/>
                          </a:cubicBezTo>
                          <a:cubicBezTo>
                            <a:pt x="537" y="188"/>
                            <a:pt x="1" y="1320"/>
                            <a:pt x="299" y="1975"/>
                          </a:cubicBezTo>
                          <a:cubicBezTo>
                            <a:pt x="598" y="2590"/>
                            <a:pt x="1023" y="2838"/>
                            <a:pt x="1537" y="2838"/>
                          </a:cubicBezTo>
                          <a:cubicBezTo>
                            <a:pt x="1995" y="2838"/>
                            <a:pt x="2524" y="2642"/>
                            <a:pt x="3100" y="2333"/>
                          </a:cubicBezTo>
                          <a:cubicBezTo>
                            <a:pt x="4303" y="1731"/>
                            <a:pt x="2917" y="0"/>
                            <a:pt x="1802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8" name="Google Shape;1378;p32"/>
                    <p:cNvSpPr/>
                    <p:nvPr/>
                  </p:nvSpPr>
                  <p:spPr>
                    <a:xfrm>
                      <a:off x="152223" y="5076141"/>
                      <a:ext cx="192776" cy="15721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85" h="3902" extrusionOk="0">
                          <a:moveTo>
                            <a:pt x="2645" y="1"/>
                          </a:moveTo>
                          <a:cubicBezTo>
                            <a:pt x="1976" y="1"/>
                            <a:pt x="1239" y="345"/>
                            <a:pt x="627" y="1020"/>
                          </a:cubicBezTo>
                          <a:cubicBezTo>
                            <a:pt x="1" y="1706"/>
                            <a:pt x="388" y="3315"/>
                            <a:pt x="1342" y="3821"/>
                          </a:cubicBezTo>
                          <a:cubicBezTo>
                            <a:pt x="1439" y="3876"/>
                            <a:pt x="1553" y="3901"/>
                            <a:pt x="1678" y="3901"/>
                          </a:cubicBezTo>
                          <a:cubicBezTo>
                            <a:pt x="2783" y="3901"/>
                            <a:pt x="4785" y="1939"/>
                            <a:pt x="4143" y="842"/>
                          </a:cubicBezTo>
                          <a:cubicBezTo>
                            <a:pt x="3790" y="278"/>
                            <a:pt x="3245" y="1"/>
                            <a:pt x="2645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79" name="Google Shape;1379;p32"/>
                    <p:cNvSpPr/>
                    <p:nvPr/>
                  </p:nvSpPr>
                  <p:spPr>
                    <a:xfrm>
                      <a:off x="548742" y="4984203"/>
                      <a:ext cx="114940" cy="796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53" h="1977" extrusionOk="0">
                          <a:moveTo>
                            <a:pt x="1541" y="1"/>
                          </a:moveTo>
                          <a:cubicBezTo>
                            <a:pt x="1140" y="1"/>
                            <a:pt x="679" y="270"/>
                            <a:pt x="290" y="1008"/>
                          </a:cubicBezTo>
                          <a:cubicBezTo>
                            <a:pt x="0" y="1548"/>
                            <a:pt x="573" y="1976"/>
                            <a:pt x="1239" y="1976"/>
                          </a:cubicBezTo>
                          <a:cubicBezTo>
                            <a:pt x="1602" y="1976"/>
                            <a:pt x="1992" y="1849"/>
                            <a:pt x="2286" y="1544"/>
                          </a:cubicBezTo>
                          <a:cubicBezTo>
                            <a:pt x="2853" y="978"/>
                            <a:pt x="2305" y="1"/>
                            <a:pt x="1541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1380" name="Google Shape;1380;p32"/>
                    <p:cNvSpPr/>
                    <p:nvPr/>
                  </p:nvSpPr>
                  <p:spPr>
                    <a:xfrm>
                      <a:off x="397056" y="5224563"/>
                      <a:ext cx="93346" cy="8775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7" h="2178" extrusionOk="0">
                          <a:moveTo>
                            <a:pt x="1068" y="0"/>
                          </a:moveTo>
                          <a:cubicBezTo>
                            <a:pt x="573" y="0"/>
                            <a:pt x="85" y="383"/>
                            <a:pt x="32" y="1389"/>
                          </a:cubicBezTo>
                          <a:cubicBezTo>
                            <a:pt x="1" y="1863"/>
                            <a:pt x="489" y="2178"/>
                            <a:pt x="1007" y="2178"/>
                          </a:cubicBezTo>
                          <a:cubicBezTo>
                            <a:pt x="1467" y="2178"/>
                            <a:pt x="1950" y="1931"/>
                            <a:pt x="2118" y="1329"/>
                          </a:cubicBezTo>
                          <a:cubicBezTo>
                            <a:pt x="2317" y="600"/>
                            <a:pt x="1687" y="0"/>
                            <a:pt x="1068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grpSp>
              <p:nvGrpSpPr>
                <p:cNvPr id="1381" name="Google Shape;1381;p32"/>
                <p:cNvGrpSpPr/>
                <p:nvPr/>
              </p:nvGrpSpPr>
              <p:grpSpPr>
                <a:xfrm rot="-5189473">
                  <a:off x="1931519" y="4488060"/>
                  <a:ext cx="70211" cy="266572"/>
                  <a:chOff x="5649736" y="3715577"/>
                  <a:chExt cx="70213" cy="266579"/>
                </a:xfrm>
              </p:grpSpPr>
              <p:sp>
                <p:nvSpPr>
                  <p:cNvPr id="1382" name="Google Shape;1382;p32"/>
                  <p:cNvSpPr/>
                  <p:nvPr/>
                </p:nvSpPr>
                <p:spPr>
                  <a:xfrm>
                    <a:off x="5659314" y="3715577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83" name="Google Shape;1383;p32"/>
                  <p:cNvSpPr/>
                  <p:nvPr/>
                </p:nvSpPr>
                <p:spPr>
                  <a:xfrm>
                    <a:off x="5649736" y="3922267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84" name="Google Shape;1384;p32"/>
              <p:cNvSpPr/>
              <p:nvPr/>
            </p:nvSpPr>
            <p:spPr>
              <a:xfrm rot="10800000" flipH="1">
                <a:off x="492630" y="3746166"/>
                <a:ext cx="113943" cy="94536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32"/>
              <p:cNvSpPr/>
              <p:nvPr/>
            </p:nvSpPr>
            <p:spPr>
              <a:xfrm rot="10800000" flipH="1">
                <a:off x="423153" y="1425765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32"/>
              <p:cNvSpPr/>
              <p:nvPr/>
            </p:nvSpPr>
            <p:spPr>
              <a:xfrm rot="10800000" flipH="1">
                <a:off x="8553180" y="2172416"/>
                <a:ext cx="113943" cy="94537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7" name="Google Shape;1387;p32"/>
              <p:cNvSpPr/>
              <p:nvPr/>
            </p:nvSpPr>
            <p:spPr>
              <a:xfrm rot="10800000" flipH="1">
                <a:off x="4261728" y="4853740"/>
                <a:ext cx="252885" cy="205750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388" name="Google Shape;1388;p32"/>
            <p:cNvSpPr/>
            <p:nvPr/>
          </p:nvSpPr>
          <p:spPr>
            <a:xfrm rot="10800000">
              <a:off x="6872769" y="4858650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2655327"/>
      </p:ext>
    </p:extLst>
  </p:cSld>
  <p:clrMapOvr>
    <a:masterClrMapping/>
  </p:clrMapOvr>
  <p:hf sldNum="0" hdr="0" ftr="0" dt="0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33"/>
          <p:cNvGrpSpPr/>
          <p:nvPr/>
        </p:nvGrpSpPr>
        <p:grpSpPr>
          <a:xfrm>
            <a:off x="-1501747" y="-620161"/>
            <a:ext cx="14281069" cy="9181695"/>
            <a:chOff x="-1126310" y="-465121"/>
            <a:chExt cx="10710802" cy="6886271"/>
          </a:xfrm>
        </p:grpSpPr>
        <p:grpSp>
          <p:nvGrpSpPr>
            <p:cNvPr id="1391" name="Google Shape;1391;p33"/>
            <p:cNvGrpSpPr/>
            <p:nvPr/>
          </p:nvGrpSpPr>
          <p:grpSpPr>
            <a:xfrm rot="10800000">
              <a:off x="-1126310" y="3021843"/>
              <a:ext cx="3406361" cy="3399307"/>
              <a:chOff x="6888464" y="-1383307"/>
              <a:chExt cx="3406361" cy="3399307"/>
            </a:xfrm>
          </p:grpSpPr>
          <p:grpSp>
            <p:nvGrpSpPr>
              <p:cNvPr id="1392" name="Google Shape;1392;p33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393" name="Google Shape;1393;p33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394" name="Google Shape;1394;p33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395" name="Google Shape;1395;p33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396" name="Google Shape;1396;p33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397" name="Google Shape;1397;p33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8" name="Google Shape;1398;p33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399" name="Google Shape;1399;p33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0" name="Google Shape;1400;p33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1" name="Google Shape;1401;p33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2" name="Google Shape;1402;p33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3" name="Google Shape;1403;p33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4" name="Google Shape;1404;p33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5" name="Google Shape;1405;p33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06" name="Google Shape;1406;p33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407" name="Google Shape;1407;p33"/>
            <p:cNvSpPr/>
            <p:nvPr/>
          </p:nvSpPr>
          <p:spPr>
            <a:xfrm rot="10800000" flipH="1">
              <a:off x="-733117" y="180006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08" name="Google Shape;1408;p33"/>
            <p:cNvGrpSpPr/>
            <p:nvPr/>
          </p:nvGrpSpPr>
          <p:grpSpPr>
            <a:xfrm rot="-2996445" flipH="1">
              <a:off x="8686164" y="4534621"/>
              <a:ext cx="740371" cy="757532"/>
              <a:chOff x="4391775" y="4244400"/>
              <a:chExt cx="715125" cy="731700"/>
            </a:xfrm>
          </p:grpSpPr>
          <p:sp>
            <p:nvSpPr>
              <p:cNvPr id="1409" name="Google Shape;1409;p33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12" name="Google Shape;1412;p33"/>
            <p:cNvGrpSpPr/>
            <p:nvPr/>
          </p:nvGrpSpPr>
          <p:grpSpPr>
            <a:xfrm flipH="1">
              <a:off x="1454813" y="-465121"/>
              <a:ext cx="763146" cy="697824"/>
              <a:chOff x="5328247" y="1692232"/>
              <a:chExt cx="515500" cy="471375"/>
            </a:xfrm>
          </p:grpSpPr>
          <p:sp>
            <p:nvSpPr>
              <p:cNvPr id="1413" name="Google Shape;1413;p33"/>
              <p:cNvSpPr/>
              <p:nvPr/>
            </p:nvSpPr>
            <p:spPr>
              <a:xfrm>
                <a:off x="5328247" y="1692232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396022" y="1741482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434022" y="1802457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16" name="Google Shape;1416;p33"/>
            <p:cNvSpPr/>
            <p:nvPr/>
          </p:nvSpPr>
          <p:spPr>
            <a:xfrm flipH="1">
              <a:off x="199343" y="996771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17" name="Google Shape;1417;p33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8" name="Google Shape;1418;p33"/>
          <p:cNvSpPr/>
          <p:nvPr/>
        </p:nvSpPr>
        <p:spPr>
          <a:xfrm flipH="1">
            <a:off x="4025345" y="6437079"/>
            <a:ext cx="151924" cy="126048"/>
          </a:xfrm>
          <a:custGeom>
            <a:avLst/>
            <a:gdLst/>
            <a:ahLst/>
            <a:cxnLst/>
            <a:rect l="l" t="t" r="r" b="b"/>
            <a:pathLst>
              <a:path w="3423" h="2840" extrusionOk="0">
                <a:moveTo>
                  <a:pt x="1669" y="0"/>
                </a:moveTo>
                <a:cubicBezTo>
                  <a:pt x="1587" y="0"/>
                  <a:pt x="1505" y="8"/>
                  <a:pt x="1430" y="22"/>
                </a:cubicBezTo>
                <a:cubicBezTo>
                  <a:pt x="954" y="112"/>
                  <a:pt x="566" y="380"/>
                  <a:pt x="328" y="797"/>
                </a:cubicBezTo>
                <a:cubicBezTo>
                  <a:pt x="0" y="1482"/>
                  <a:pt x="268" y="2525"/>
                  <a:pt x="1043" y="2764"/>
                </a:cubicBezTo>
                <a:cubicBezTo>
                  <a:pt x="1201" y="2815"/>
                  <a:pt x="1386" y="2840"/>
                  <a:pt x="1581" y="2840"/>
                </a:cubicBezTo>
                <a:cubicBezTo>
                  <a:pt x="2413" y="2840"/>
                  <a:pt x="3423" y="2381"/>
                  <a:pt x="3278" y="1512"/>
                </a:cubicBezTo>
                <a:cubicBezTo>
                  <a:pt x="3218" y="1095"/>
                  <a:pt x="3069" y="738"/>
                  <a:pt x="2801" y="440"/>
                </a:cubicBezTo>
                <a:cubicBezTo>
                  <a:pt x="2563" y="201"/>
                  <a:pt x="2235" y="52"/>
                  <a:pt x="1907" y="22"/>
                </a:cubicBezTo>
                <a:cubicBezTo>
                  <a:pt x="1833" y="8"/>
                  <a:pt x="1751" y="0"/>
                  <a:pt x="16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21123381"/>
      </p:ext>
    </p:extLst>
  </p:cSld>
  <p:clrMapOvr>
    <a:masterClrMapping/>
  </p:clrMapOvr>
  <p:hf sldNum="0" hdr="0" ftr="0" dt="0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4"/>
          <p:cNvGrpSpPr/>
          <p:nvPr/>
        </p:nvGrpSpPr>
        <p:grpSpPr>
          <a:xfrm>
            <a:off x="-2215697" y="-1531566"/>
            <a:ext cx="15561100" cy="9893825"/>
            <a:chOff x="-1661773" y="-1148675"/>
            <a:chExt cx="11670825" cy="7420369"/>
          </a:xfrm>
        </p:grpSpPr>
        <p:grpSp>
          <p:nvGrpSpPr>
            <p:cNvPr id="1421" name="Google Shape;1421;p34"/>
            <p:cNvGrpSpPr/>
            <p:nvPr/>
          </p:nvGrpSpPr>
          <p:grpSpPr>
            <a:xfrm rot="-809490" flipH="1">
              <a:off x="-1374446" y="-859989"/>
              <a:ext cx="2805391" cy="2794970"/>
              <a:chOff x="7545828" y="-718153"/>
              <a:chExt cx="2805405" cy="2794983"/>
            </a:xfrm>
          </p:grpSpPr>
          <p:grpSp>
            <p:nvGrpSpPr>
              <p:cNvPr id="1422" name="Google Shape;1422;p34"/>
              <p:cNvGrpSpPr/>
              <p:nvPr/>
            </p:nvGrpSpPr>
            <p:grpSpPr>
              <a:xfrm>
                <a:off x="7568552" y="-718153"/>
                <a:ext cx="2554222" cy="2762605"/>
                <a:chOff x="7568552" y="-718153"/>
                <a:chExt cx="2554222" cy="2762605"/>
              </a:xfrm>
            </p:grpSpPr>
            <p:sp>
              <p:nvSpPr>
                <p:cNvPr id="1423" name="Google Shape;1423;p34"/>
                <p:cNvSpPr/>
                <p:nvPr/>
              </p:nvSpPr>
              <p:spPr>
                <a:xfrm rot="-49921">
                  <a:off x="7588213" y="-700037"/>
                  <a:ext cx="2514900" cy="27263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24" name="Google Shape;1424;p34"/>
                <p:cNvGrpSpPr/>
                <p:nvPr/>
              </p:nvGrpSpPr>
              <p:grpSpPr>
                <a:xfrm rot="8100000">
                  <a:off x="8889962" y="1557871"/>
                  <a:ext cx="70212" cy="266577"/>
                  <a:chOff x="6051275" y="3616391"/>
                  <a:chExt cx="70213" cy="266579"/>
                </a:xfrm>
              </p:grpSpPr>
              <p:sp>
                <p:nvSpPr>
                  <p:cNvPr id="1425" name="Google Shape;1425;p34"/>
                  <p:cNvSpPr/>
                  <p:nvPr/>
                </p:nvSpPr>
                <p:spPr>
                  <a:xfrm>
                    <a:off x="6060853" y="361639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26" name="Google Shape;1426;p34"/>
                  <p:cNvSpPr/>
                  <p:nvPr/>
                </p:nvSpPr>
                <p:spPr>
                  <a:xfrm>
                    <a:off x="6051275" y="382308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427" name="Google Shape;1427;p34"/>
              <p:cNvSpPr/>
              <p:nvPr/>
            </p:nvSpPr>
            <p:spPr>
              <a:xfrm rot="-549082">
                <a:off x="7717456" y="-459425"/>
                <a:ext cx="2462148" cy="235545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428" name="Google Shape;1428;p34"/>
              <p:cNvGrpSpPr/>
              <p:nvPr/>
            </p:nvGrpSpPr>
            <p:grpSpPr>
              <a:xfrm rot="-3298310">
                <a:off x="8300529" y="-296371"/>
                <a:ext cx="697299" cy="899737"/>
                <a:chOff x="8560167" y="-438018"/>
                <a:chExt cx="697274" cy="899704"/>
              </a:xfrm>
            </p:grpSpPr>
            <p:sp>
              <p:nvSpPr>
                <p:cNvPr id="1429" name="Google Shape;1429;p34"/>
                <p:cNvSpPr/>
                <p:nvPr/>
              </p:nvSpPr>
              <p:spPr>
                <a:xfrm>
                  <a:off x="8560167" y="36560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0" name="Google Shape;1430;p34"/>
                <p:cNvSpPr/>
                <p:nvPr/>
              </p:nvSpPr>
              <p:spPr>
                <a:xfrm>
                  <a:off x="8797599" y="37324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1" name="Google Shape;1431;p34"/>
                <p:cNvSpPr/>
                <p:nvPr/>
              </p:nvSpPr>
              <p:spPr>
                <a:xfrm>
                  <a:off x="8579844" y="-247445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2" name="Google Shape;1432;p34"/>
                <p:cNvSpPr/>
                <p:nvPr/>
              </p:nvSpPr>
              <p:spPr>
                <a:xfrm>
                  <a:off x="8748341" y="-438018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3" name="Google Shape;1433;p34"/>
                <p:cNvSpPr/>
                <p:nvPr/>
              </p:nvSpPr>
              <p:spPr>
                <a:xfrm>
                  <a:off x="9135329" y="42351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4" name="Google Shape;1434;p34"/>
                <p:cNvSpPr/>
                <p:nvPr/>
              </p:nvSpPr>
              <p:spPr>
                <a:xfrm>
                  <a:off x="8884093" y="-147652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5" name="Google Shape;1435;p34"/>
                <p:cNvSpPr/>
                <p:nvPr/>
              </p:nvSpPr>
              <p:spPr>
                <a:xfrm>
                  <a:off x="9015890" y="27049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>
                  <a:off x="8668220" y="96499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437" name="Google Shape;1437;p34"/>
            <p:cNvGrpSpPr/>
            <p:nvPr/>
          </p:nvGrpSpPr>
          <p:grpSpPr>
            <a:xfrm rot="-5400000">
              <a:off x="6787662" y="3050304"/>
              <a:ext cx="4341985" cy="2100795"/>
              <a:chOff x="-1013962" y="3673802"/>
              <a:chExt cx="4341985" cy="2100795"/>
            </a:xfrm>
          </p:grpSpPr>
          <p:grpSp>
            <p:nvGrpSpPr>
              <p:cNvPr id="1438" name="Google Shape;1438;p34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439" name="Google Shape;1439;p34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41" name="Google Shape;1441;p34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42" name="Google Shape;1442;p34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3" name="Google Shape;1443;p34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4" name="Google Shape;1444;p34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5" name="Google Shape;1445;p34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6" name="Google Shape;1446;p34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7" name="Google Shape;1447;p34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8" name="Google Shape;1448;p34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49" name="Google Shape;1449;p34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450" name="Google Shape;1450;p34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51" name="Google Shape;1451;p34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453" name="Google Shape;1453;p34"/>
            <p:cNvSpPr/>
            <p:nvPr/>
          </p:nvSpPr>
          <p:spPr>
            <a:xfrm rot="9884829" flipH="1">
              <a:off x="-512657" y="3785588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34"/>
            <p:cNvSpPr/>
            <p:nvPr/>
          </p:nvSpPr>
          <p:spPr>
            <a:xfrm flipH="1">
              <a:off x="7908250" y="200840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55" name="Google Shape;1455;p34"/>
            <p:cNvGrpSpPr/>
            <p:nvPr/>
          </p:nvGrpSpPr>
          <p:grpSpPr>
            <a:xfrm>
              <a:off x="3977247" y="4829991"/>
              <a:ext cx="763146" cy="697824"/>
              <a:chOff x="3681125" y="1846650"/>
              <a:chExt cx="515500" cy="471375"/>
            </a:xfrm>
          </p:grpSpPr>
          <p:sp>
            <p:nvSpPr>
              <p:cNvPr id="1456" name="Google Shape;1456;p34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59" name="Google Shape;1459;p34"/>
            <p:cNvSpPr/>
            <p:nvPr/>
          </p:nvSpPr>
          <p:spPr>
            <a:xfrm>
              <a:off x="6332392" y="458199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3408055" y="2520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890895" y="4793924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27103" y="291908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63" name="Google Shape;1463;p34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8066647"/>
      </p:ext>
    </p:extLst>
  </p:cSld>
  <p:clrMapOvr>
    <a:masterClrMapping/>
  </p:clrMapOvr>
  <p:hf sldNum="0" hdr="0" ftr="0" dt="0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35"/>
          <p:cNvGrpSpPr/>
          <p:nvPr/>
        </p:nvGrpSpPr>
        <p:grpSpPr>
          <a:xfrm>
            <a:off x="-2582123" y="306305"/>
            <a:ext cx="16760563" cy="8444007"/>
            <a:chOff x="-1936592" y="229728"/>
            <a:chExt cx="12570422" cy="6333005"/>
          </a:xfrm>
        </p:grpSpPr>
        <p:grpSp>
          <p:nvGrpSpPr>
            <p:cNvPr id="1466" name="Google Shape;1466;p35"/>
            <p:cNvGrpSpPr/>
            <p:nvPr/>
          </p:nvGrpSpPr>
          <p:grpSpPr>
            <a:xfrm rot="-818997" flipH="1">
              <a:off x="5995083" y="3889753"/>
              <a:ext cx="4444360" cy="2179347"/>
              <a:chOff x="-1013962" y="3673802"/>
              <a:chExt cx="4444157" cy="2179248"/>
            </a:xfrm>
          </p:grpSpPr>
          <p:grpSp>
            <p:nvGrpSpPr>
              <p:cNvPr id="1467" name="Google Shape;1467;p35"/>
              <p:cNvGrpSpPr/>
              <p:nvPr/>
            </p:nvGrpSpPr>
            <p:grpSpPr>
              <a:xfrm>
                <a:off x="-1013962" y="3673802"/>
                <a:ext cx="4444157" cy="2179248"/>
                <a:chOff x="-830187" y="4024390"/>
                <a:chExt cx="4444157" cy="2179248"/>
              </a:xfrm>
            </p:grpSpPr>
            <p:sp>
              <p:nvSpPr>
                <p:cNvPr id="1468" name="Google Shape;1468;p35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69" name="Google Shape;1469;p35"/>
                <p:cNvSpPr/>
                <p:nvPr/>
              </p:nvSpPr>
              <p:spPr>
                <a:xfrm rot="-207900">
                  <a:off x="-238709" y="4137361"/>
                  <a:ext cx="3797125" cy="195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9675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70" name="Google Shape;1470;p35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471" name="Google Shape;1471;p35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2" name="Google Shape;1472;p35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3" name="Google Shape;1473;p35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4" name="Google Shape;1474;p35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5" name="Google Shape;1475;p35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6" name="Google Shape;1476;p35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7" name="Google Shape;1477;p35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78" name="Google Shape;1478;p35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479" name="Google Shape;1479;p35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480" name="Google Shape;1480;p35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81" name="Google Shape;1481;p35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482" name="Google Shape;1482;p35"/>
            <p:cNvGrpSpPr/>
            <p:nvPr/>
          </p:nvGrpSpPr>
          <p:grpSpPr>
            <a:xfrm>
              <a:off x="2606197" y="4831154"/>
              <a:ext cx="763146" cy="697824"/>
              <a:chOff x="3681125" y="1846650"/>
              <a:chExt cx="515500" cy="471375"/>
            </a:xfrm>
          </p:grpSpPr>
          <p:sp>
            <p:nvSpPr>
              <p:cNvPr id="1483" name="Google Shape;1483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4" name="Google Shape;1484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5" name="Google Shape;1485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86" name="Google Shape;1486;p35"/>
            <p:cNvSpPr/>
            <p:nvPr/>
          </p:nvSpPr>
          <p:spPr>
            <a:xfrm>
              <a:off x="8388742" y="3208456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2802330" y="229728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470291" y="2530203"/>
              <a:ext cx="252885" cy="205750"/>
            </a:xfrm>
            <a:custGeom>
              <a:avLst/>
              <a:gdLst/>
              <a:ahLst/>
              <a:cxnLst/>
              <a:rect l="l" t="t" r="r" b="b"/>
              <a:pathLst>
                <a:path w="7597" h="6181" extrusionOk="0">
                  <a:moveTo>
                    <a:pt x="3559" y="0"/>
                  </a:moveTo>
                  <a:cubicBezTo>
                    <a:pt x="3292" y="0"/>
                    <a:pt x="3026" y="34"/>
                    <a:pt x="2769" y="101"/>
                  </a:cubicBezTo>
                  <a:cubicBezTo>
                    <a:pt x="2442" y="160"/>
                    <a:pt x="2144" y="279"/>
                    <a:pt x="1846" y="428"/>
                  </a:cubicBezTo>
                  <a:cubicBezTo>
                    <a:pt x="952" y="905"/>
                    <a:pt x="326" y="1769"/>
                    <a:pt x="147" y="2782"/>
                  </a:cubicBezTo>
                  <a:cubicBezTo>
                    <a:pt x="1" y="4337"/>
                    <a:pt x="1182" y="6181"/>
                    <a:pt x="2868" y="6181"/>
                  </a:cubicBezTo>
                  <a:cubicBezTo>
                    <a:pt x="2895" y="6181"/>
                    <a:pt x="2921" y="6180"/>
                    <a:pt x="2948" y="6179"/>
                  </a:cubicBezTo>
                  <a:cubicBezTo>
                    <a:pt x="4796" y="6090"/>
                    <a:pt x="7597" y="4153"/>
                    <a:pt x="6524" y="2067"/>
                  </a:cubicBezTo>
                  <a:cubicBezTo>
                    <a:pt x="6166" y="1322"/>
                    <a:pt x="5600" y="697"/>
                    <a:pt x="4885" y="279"/>
                  </a:cubicBezTo>
                  <a:cubicBezTo>
                    <a:pt x="4457" y="93"/>
                    <a:pt x="4005" y="0"/>
                    <a:pt x="3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5026867" y="4700431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90" name="Google Shape;1490;p35"/>
            <p:cNvGrpSpPr/>
            <p:nvPr/>
          </p:nvGrpSpPr>
          <p:grpSpPr>
            <a:xfrm rot="-4702121" flipH="1">
              <a:off x="-1602352" y="2641884"/>
              <a:ext cx="3406135" cy="3458919"/>
              <a:chOff x="6888464" y="-1443149"/>
              <a:chExt cx="3406361" cy="3459149"/>
            </a:xfrm>
          </p:grpSpPr>
          <p:grpSp>
            <p:nvGrpSpPr>
              <p:cNvPr id="1491" name="Google Shape;1491;p35"/>
              <p:cNvGrpSpPr/>
              <p:nvPr/>
            </p:nvGrpSpPr>
            <p:grpSpPr>
              <a:xfrm>
                <a:off x="7204548" y="-1443149"/>
                <a:ext cx="3061683" cy="3220448"/>
                <a:chOff x="7204548" y="-1443149"/>
                <a:chExt cx="3061683" cy="3220448"/>
              </a:xfrm>
            </p:grpSpPr>
            <p:sp>
              <p:nvSpPr>
                <p:cNvPr id="1492" name="Google Shape;1492;p35"/>
                <p:cNvSpPr/>
                <p:nvPr/>
              </p:nvSpPr>
              <p:spPr>
                <a:xfrm rot="-776719">
                  <a:off x="7477950" y="-1196098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493" name="Google Shape;1493;p35"/>
                <p:cNvGrpSpPr/>
                <p:nvPr/>
              </p:nvGrpSpPr>
              <p:grpSpPr>
                <a:xfrm rot="8100000">
                  <a:off x="8969842" y="1010640"/>
                  <a:ext cx="70212" cy="266577"/>
                  <a:chOff x="5607837" y="3946861"/>
                  <a:chExt cx="70213" cy="266579"/>
                </a:xfrm>
              </p:grpSpPr>
              <p:sp>
                <p:nvSpPr>
                  <p:cNvPr id="1494" name="Google Shape;1494;p35"/>
                  <p:cNvSpPr/>
                  <p:nvPr/>
                </p:nvSpPr>
                <p:spPr>
                  <a:xfrm>
                    <a:off x="5617414" y="394686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495" name="Google Shape;1495;p35"/>
                  <p:cNvSpPr/>
                  <p:nvPr/>
                </p:nvSpPr>
                <p:spPr>
                  <a:xfrm>
                    <a:off x="5607837" y="415355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496" name="Google Shape;1496;p35"/>
              <p:cNvSpPr/>
              <p:nvPr/>
            </p:nvSpPr>
            <p:spPr>
              <a:xfrm rot="-2539449">
                <a:off x="7360537" y="-861338"/>
                <a:ext cx="2462217" cy="2355370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9675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497" name="Google Shape;1497;p35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498" name="Google Shape;1498;p35"/>
                <p:cNvSpPr/>
                <p:nvPr/>
              </p:nvSpPr>
              <p:spPr>
                <a:xfrm>
                  <a:off x="8656271" y="119498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499" name="Google Shape;1499;p35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0" name="Google Shape;1500;p35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1" name="Google Shape;1501;p35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2" name="Google Shape;1502;p35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3" name="Google Shape;1503;p35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4" name="Google Shape;1504;p35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05" name="Google Shape;1505;p35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506" name="Google Shape;1506;p35"/>
            <p:cNvSpPr/>
            <p:nvPr/>
          </p:nvSpPr>
          <p:spPr>
            <a:xfrm rot="-9555038" flipH="1">
              <a:off x="-309806" y="891643"/>
              <a:ext cx="1508317" cy="126832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07" name="Google Shape;1507;p35"/>
            <p:cNvGrpSpPr/>
            <p:nvPr/>
          </p:nvGrpSpPr>
          <p:grpSpPr>
            <a:xfrm>
              <a:off x="8650047" y="2222841"/>
              <a:ext cx="763146" cy="697824"/>
              <a:chOff x="3681125" y="1846650"/>
              <a:chExt cx="515500" cy="471375"/>
            </a:xfrm>
          </p:grpSpPr>
          <p:sp>
            <p:nvSpPr>
              <p:cNvPr id="1508" name="Google Shape;1508;p35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0965743"/>
      </p:ext>
    </p:extLst>
  </p:cSld>
  <p:clrMapOvr>
    <a:masterClrMapping/>
  </p:clrMapOvr>
  <p:hf sldNum="0" hdr="0" ftr="0" dt="0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6"/>
          <p:cNvSpPr txBox="1"/>
          <p:nvPr/>
        </p:nvSpPr>
        <p:spPr>
          <a:xfrm>
            <a:off x="1257567" y="5048315"/>
            <a:ext cx="4864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CREDITS: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 </a:t>
            </a:r>
            <a:r>
              <a:rPr lang="en" sz="16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ABeeZee"/>
                <a:ea typeface="ABeeZee"/>
                <a:cs typeface="ABeeZee"/>
                <a:sym typeface="ABeeZ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ABeeZee"/>
              <a:ea typeface="ABeeZee"/>
              <a:cs typeface="ABeeZee"/>
              <a:sym typeface="ABeeZee"/>
            </a:endParaRPr>
          </a:p>
        </p:txBody>
      </p:sp>
      <p:grpSp>
        <p:nvGrpSpPr>
          <p:cNvPr id="1514" name="Google Shape;1514;p36"/>
          <p:cNvGrpSpPr/>
          <p:nvPr/>
        </p:nvGrpSpPr>
        <p:grpSpPr>
          <a:xfrm>
            <a:off x="-1707550" y="-1890258"/>
            <a:ext cx="15374547" cy="10386017"/>
            <a:chOff x="-1280662" y="-1417694"/>
            <a:chExt cx="11530910" cy="7789513"/>
          </a:xfrm>
        </p:grpSpPr>
        <p:sp>
          <p:nvSpPr>
            <p:cNvPr id="1515" name="Google Shape;1515;p36"/>
            <p:cNvSpPr/>
            <p:nvPr/>
          </p:nvSpPr>
          <p:spPr>
            <a:xfrm rot="-915171" flipH="1">
              <a:off x="8077229" y="242713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36"/>
            <p:cNvSpPr/>
            <p:nvPr/>
          </p:nvSpPr>
          <p:spPr>
            <a:xfrm rot="-1295959">
              <a:off x="-465817" y="3971862"/>
              <a:ext cx="1508240" cy="1268261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36"/>
            <p:cNvSpPr/>
            <p:nvPr/>
          </p:nvSpPr>
          <p:spPr>
            <a:xfrm flipH="1">
              <a:off x="445594" y="3153249"/>
              <a:ext cx="81355" cy="69471"/>
            </a:xfrm>
            <a:custGeom>
              <a:avLst/>
              <a:gdLst/>
              <a:ahLst/>
              <a:cxnLst/>
              <a:rect l="l" t="t" r="r" b="b"/>
              <a:pathLst>
                <a:path w="2444" h="2087" extrusionOk="0">
                  <a:moveTo>
                    <a:pt x="936" y="0"/>
                  </a:moveTo>
                  <a:cubicBezTo>
                    <a:pt x="562" y="0"/>
                    <a:pt x="220" y="138"/>
                    <a:pt x="120" y="496"/>
                  </a:cubicBezTo>
                  <a:cubicBezTo>
                    <a:pt x="1" y="764"/>
                    <a:pt x="1" y="1062"/>
                    <a:pt x="90" y="1331"/>
                  </a:cubicBezTo>
                  <a:cubicBezTo>
                    <a:pt x="150" y="1569"/>
                    <a:pt x="328" y="1778"/>
                    <a:pt x="537" y="1897"/>
                  </a:cubicBezTo>
                  <a:cubicBezTo>
                    <a:pt x="656" y="1956"/>
                    <a:pt x="746" y="2016"/>
                    <a:pt x="865" y="2046"/>
                  </a:cubicBezTo>
                  <a:cubicBezTo>
                    <a:pt x="966" y="2073"/>
                    <a:pt x="1071" y="2087"/>
                    <a:pt x="1175" y="2087"/>
                  </a:cubicBezTo>
                  <a:cubicBezTo>
                    <a:pt x="1408" y="2087"/>
                    <a:pt x="1642" y="2020"/>
                    <a:pt x="1848" y="1897"/>
                  </a:cubicBezTo>
                  <a:cubicBezTo>
                    <a:pt x="2265" y="1539"/>
                    <a:pt x="2444" y="764"/>
                    <a:pt x="1997" y="377"/>
                  </a:cubicBezTo>
                  <a:cubicBezTo>
                    <a:pt x="1781" y="161"/>
                    <a:pt x="1339" y="0"/>
                    <a:pt x="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36"/>
            <p:cNvSpPr/>
            <p:nvPr/>
          </p:nvSpPr>
          <p:spPr>
            <a:xfrm flipH="1">
              <a:off x="7183667" y="346859"/>
              <a:ext cx="113943" cy="94536"/>
            </a:xfrm>
            <a:custGeom>
              <a:avLst/>
              <a:gdLst/>
              <a:ahLst/>
              <a:cxnLst/>
              <a:rect l="l" t="t" r="r" b="b"/>
              <a:pathLst>
                <a:path w="3423" h="2840" extrusionOk="0">
                  <a:moveTo>
                    <a:pt x="1669" y="0"/>
                  </a:moveTo>
                  <a:cubicBezTo>
                    <a:pt x="1587" y="0"/>
                    <a:pt x="1505" y="8"/>
                    <a:pt x="1430" y="22"/>
                  </a:cubicBezTo>
                  <a:cubicBezTo>
                    <a:pt x="954" y="112"/>
                    <a:pt x="566" y="380"/>
                    <a:pt x="328" y="797"/>
                  </a:cubicBezTo>
                  <a:cubicBezTo>
                    <a:pt x="0" y="1482"/>
                    <a:pt x="268" y="2525"/>
                    <a:pt x="1043" y="2764"/>
                  </a:cubicBezTo>
                  <a:cubicBezTo>
                    <a:pt x="1201" y="2815"/>
                    <a:pt x="1386" y="2840"/>
                    <a:pt x="1581" y="2840"/>
                  </a:cubicBezTo>
                  <a:cubicBezTo>
                    <a:pt x="2413" y="2840"/>
                    <a:pt x="3423" y="2381"/>
                    <a:pt x="3278" y="1512"/>
                  </a:cubicBezTo>
                  <a:cubicBezTo>
                    <a:pt x="3218" y="1095"/>
                    <a:pt x="3069" y="738"/>
                    <a:pt x="2801" y="440"/>
                  </a:cubicBezTo>
                  <a:cubicBezTo>
                    <a:pt x="2563" y="201"/>
                    <a:pt x="2235" y="52"/>
                    <a:pt x="1907" y="22"/>
                  </a:cubicBezTo>
                  <a:cubicBezTo>
                    <a:pt x="1833" y="8"/>
                    <a:pt x="1751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36"/>
            <p:cNvSpPr/>
            <p:nvPr/>
          </p:nvSpPr>
          <p:spPr>
            <a:xfrm flipH="1">
              <a:off x="4081833" y="488040"/>
              <a:ext cx="217168" cy="176324"/>
            </a:xfrm>
            <a:custGeom>
              <a:avLst/>
              <a:gdLst/>
              <a:ahLst/>
              <a:cxnLst/>
              <a:rect l="l" t="t" r="r" b="b"/>
              <a:pathLst>
                <a:path w="6524" h="5297" extrusionOk="0">
                  <a:moveTo>
                    <a:pt x="3019" y="1"/>
                  </a:moveTo>
                  <a:cubicBezTo>
                    <a:pt x="2799" y="1"/>
                    <a:pt x="2575" y="28"/>
                    <a:pt x="2352" y="81"/>
                  </a:cubicBezTo>
                  <a:cubicBezTo>
                    <a:pt x="2084" y="140"/>
                    <a:pt x="1815" y="230"/>
                    <a:pt x="1577" y="349"/>
                  </a:cubicBezTo>
                  <a:cubicBezTo>
                    <a:pt x="802" y="766"/>
                    <a:pt x="296" y="1511"/>
                    <a:pt x="147" y="2375"/>
                  </a:cubicBezTo>
                  <a:cubicBezTo>
                    <a:pt x="0" y="3692"/>
                    <a:pt x="1033" y="5297"/>
                    <a:pt x="2453" y="5297"/>
                  </a:cubicBezTo>
                  <a:cubicBezTo>
                    <a:pt x="2479" y="5297"/>
                    <a:pt x="2505" y="5296"/>
                    <a:pt x="2531" y="5295"/>
                  </a:cubicBezTo>
                  <a:cubicBezTo>
                    <a:pt x="4110" y="5236"/>
                    <a:pt x="6523" y="3567"/>
                    <a:pt x="5600" y="1779"/>
                  </a:cubicBezTo>
                  <a:cubicBezTo>
                    <a:pt x="5302" y="1124"/>
                    <a:pt x="4795" y="617"/>
                    <a:pt x="4169" y="260"/>
                  </a:cubicBezTo>
                  <a:cubicBezTo>
                    <a:pt x="3805" y="87"/>
                    <a:pt x="3417" y="1"/>
                    <a:pt x="30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20" name="Google Shape;1520;p36"/>
            <p:cNvGrpSpPr/>
            <p:nvPr/>
          </p:nvGrpSpPr>
          <p:grpSpPr>
            <a:xfrm flipH="1">
              <a:off x="-1280662" y="-1417694"/>
              <a:ext cx="3061683" cy="3220448"/>
              <a:chOff x="7173820" y="-1293869"/>
              <a:chExt cx="3061683" cy="3220448"/>
            </a:xfrm>
          </p:grpSpPr>
          <p:grpSp>
            <p:nvGrpSpPr>
              <p:cNvPr id="1521" name="Google Shape;1521;p36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22" name="Google Shape;1522;p36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23" name="Google Shape;1523;p36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24" name="Google Shape;1524;p36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25" name="Google Shape;1525;p36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526" name="Google Shape;1526;p36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527" name="Google Shape;1527;p36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28" name="Google Shape;1528;p36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29" name="Google Shape;1529;p36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0" name="Google Shape;1530;p36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1" name="Google Shape;1531;p36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2" name="Google Shape;1532;p36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3" name="Google Shape;1533;p36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4" name="Google Shape;1534;p36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35" name="Google Shape;1535;p36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536" name="Google Shape;1536;p36"/>
            <p:cNvGrpSpPr/>
            <p:nvPr/>
          </p:nvGrpSpPr>
          <p:grpSpPr>
            <a:xfrm rot="-2996445" flipH="1">
              <a:off x="8751198" y="1823871"/>
              <a:ext cx="740371" cy="757532"/>
              <a:chOff x="4391775" y="4244400"/>
              <a:chExt cx="715125" cy="731700"/>
            </a:xfrm>
          </p:grpSpPr>
          <p:sp>
            <p:nvSpPr>
              <p:cNvPr id="1537" name="Google Shape;1537;p36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40" name="Google Shape;1540;p36"/>
            <p:cNvGrpSpPr/>
            <p:nvPr/>
          </p:nvGrpSpPr>
          <p:grpSpPr>
            <a:xfrm flipH="1">
              <a:off x="4246998" y="4677579"/>
              <a:ext cx="763146" cy="697824"/>
              <a:chOff x="3681125" y="1846650"/>
              <a:chExt cx="515500" cy="471375"/>
            </a:xfrm>
          </p:grpSpPr>
          <p:sp>
            <p:nvSpPr>
              <p:cNvPr id="1541" name="Google Shape;1541;p36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44" name="Google Shape;1544;p36"/>
            <p:cNvSpPr/>
            <p:nvPr/>
          </p:nvSpPr>
          <p:spPr>
            <a:xfrm flipH="1">
              <a:off x="273499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45" name="Google Shape;1545;p36"/>
            <p:cNvGrpSpPr/>
            <p:nvPr/>
          </p:nvGrpSpPr>
          <p:grpSpPr>
            <a:xfrm rot="-1043805" flipH="1">
              <a:off x="5693310" y="3669854"/>
              <a:ext cx="4342180" cy="2100889"/>
              <a:chOff x="-1013962" y="3673802"/>
              <a:chExt cx="4341985" cy="2100795"/>
            </a:xfrm>
          </p:grpSpPr>
          <p:grpSp>
            <p:nvGrpSpPr>
              <p:cNvPr id="1546" name="Google Shape;1546;p36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547" name="Google Shape;1547;p36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48" name="Google Shape;1548;p36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49" name="Google Shape;1549;p36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550" name="Google Shape;1550;p36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1" name="Google Shape;1551;p36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2" name="Google Shape;1552;p36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3" name="Google Shape;1553;p36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4" name="Google Shape;1554;p36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5" name="Google Shape;1555;p36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6" name="Google Shape;1556;p36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57" name="Google Shape;1557;p36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558" name="Google Shape;1558;p36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559" name="Google Shape;1559;p36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60" name="Google Shape;1560;p36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sp>
        <p:nvSpPr>
          <p:cNvPr id="1561" name="Google Shape;1561;p36"/>
          <p:cNvSpPr txBox="1">
            <a:spLocks noGrp="1"/>
          </p:cNvSpPr>
          <p:nvPr>
            <p:ph type="title"/>
          </p:nvPr>
        </p:nvSpPr>
        <p:spPr>
          <a:xfrm>
            <a:off x="1257567" y="469900"/>
            <a:ext cx="4749600" cy="1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sz="9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2" name="Google Shape;1562;p36"/>
          <p:cNvSpPr txBox="1">
            <a:spLocks noGrp="1"/>
          </p:cNvSpPr>
          <p:nvPr>
            <p:ph type="subTitle" idx="1"/>
          </p:nvPr>
        </p:nvSpPr>
        <p:spPr>
          <a:xfrm>
            <a:off x="1257567" y="1887001"/>
            <a:ext cx="4749600" cy="1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6924775"/>
      </p:ext>
    </p:extLst>
  </p:cSld>
  <p:clrMapOvr>
    <a:masterClrMapping/>
  </p:clrMapOvr>
  <p:hf sldNum="0" hdr="0" ftr="0" dt="0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7"/>
          <p:cNvGrpSpPr/>
          <p:nvPr/>
        </p:nvGrpSpPr>
        <p:grpSpPr>
          <a:xfrm>
            <a:off x="-1453549" y="-1725159"/>
            <a:ext cx="14999288" cy="9424621"/>
            <a:chOff x="-1090162" y="-1293869"/>
            <a:chExt cx="11249466" cy="7068466"/>
          </a:xfrm>
        </p:grpSpPr>
        <p:sp>
          <p:nvSpPr>
            <p:cNvPr id="1565" name="Google Shape;1565;p37"/>
            <p:cNvSpPr/>
            <p:nvPr/>
          </p:nvSpPr>
          <p:spPr>
            <a:xfrm rot="915171">
              <a:off x="-421069" y="-14462"/>
              <a:ext cx="1508230" cy="1268252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37"/>
            <p:cNvSpPr/>
            <p:nvPr/>
          </p:nvSpPr>
          <p:spPr>
            <a:xfrm flipH="1">
              <a:off x="7874363" y="4214815"/>
              <a:ext cx="1508210" cy="1268235"/>
            </a:xfrm>
            <a:custGeom>
              <a:avLst/>
              <a:gdLst/>
              <a:ahLst/>
              <a:cxnLst/>
              <a:rect l="l" t="t" r="r" b="b"/>
              <a:pathLst>
                <a:path w="45295" h="38088" extrusionOk="0">
                  <a:moveTo>
                    <a:pt x="30867" y="1"/>
                  </a:moveTo>
                  <a:cubicBezTo>
                    <a:pt x="29369" y="1"/>
                    <a:pt x="23435" y="9789"/>
                    <a:pt x="20895" y="14514"/>
                  </a:cubicBezTo>
                  <a:cubicBezTo>
                    <a:pt x="20627" y="14693"/>
                    <a:pt x="20359" y="14901"/>
                    <a:pt x="20090" y="15110"/>
                  </a:cubicBezTo>
                  <a:lnTo>
                    <a:pt x="20031" y="15110"/>
                  </a:lnTo>
                  <a:cubicBezTo>
                    <a:pt x="18362" y="16361"/>
                    <a:pt x="16723" y="17702"/>
                    <a:pt x="15204" y="19133"/>
                  </a:cubicBezTo>
                  <a:cubicBezTo>
                    <a:pt x="14280" y="19967"/>
                    <a:pt x="13416" y="20831"/>
                    <a:pt x="12552" y="21695"/>
                  </a:cubicBezTo>
                  <a:cubicBezTo>
                    <a:pt x="14280" y="19430"/>
                    <a:pt x="16217" y="16361"/>
                    <a:pt x="17051" y="13292"/>
                  </a:cubicBezTo>
                  <a:cubicBezTo>
                    <a:pt x="18574" y="7539"/>
                    <a:pt x="17828" y="5256"/>
                    <a:pt x="16329" y="5256"/>
                  </a:cubicBezTo>
                  <a:cubicBezTo>
                    <a:pt x="16244" y="5256"/>
                    <a:pt x="16157" y="5263"/>
                    <a:pt x="16068" y="5277"/>
                  </a:cubicBezTo>
                  <a:cubicBezTo>
                    <a:pt x="14399" y="5515"/>
                    <a:pt x="10883" y="18566"/>
                    <a:pt x="9542" y="24913"/>
                  </a:cubicBezTo>
                  <a:cubicBezTo>
                    <a:pt x="7486" y="27237"/>
                    <a:pt x="5550" y="29651"/>
                    <a:pt x="3762" y="32154"/>
                  </a:cubicBezTo>
                  <a:cubicBezTo>
                    <a:pt x="5281" y="29263"/>
                    <a:pt x="6980" y="25330"/>
                    <a:pt x="7308" y="21576"/>
                  </a:cubicBezTo>
                  <a:cubicBezTo>
                    <a:pt x="7898" y="15138"/>
                    <a:pt x="6773" y="12636"/>
                    <a:pt x="5239" y="12636"/>
                  </a:cubicBezTo>
                  <a:cubicBezTo>
                    <a:pt x="5069" y="12636"/>
                    <a:pt x="4894" y="12667"/>
                    <a:pt x="4715" y="12726"/>
                  </a:cubicBezTo>
                  <a:cubicBezTo>
                    <a:pt x="2898" y="13322"/>
                    <a:pt x="1467" y="28518"/>
                    <a:pt x="1169" y="35997"/>
                  </a:cubicBezTo>
                  <a:cubicBezTo>
                    <a:pt x="782" y="36534"/>
                    <a:pt x="454" y="37100"/>
                    <a:pt x="127" y="37666"/>
                  </a:cubicBezTo>
                  <a:cubicBezTo>
                    <a:pt x="0" y="37877"/>
                    <a:pt x="187" y="38087"/>
                    <a:pt x="359" y="38087"/>
                  </a:cubicBezTo>
                  <a:cubicBezTo>
                    <a:pt x="431" y="38087"/>
                    <a:pt x="500" y="38051"/>
                    <a:pt x="544" y="37964"/>
                  </a:cubicBezTo>
                  <a:cubicBezTo>
                    <a:pt x="633" y="37815"/>
                    <a:pt x="723" y="37666"/>
                    <a:pt x="812" y="37517"/>
                  </a:cubicBezTo>
                  <a:cubicBezTo>
                    <a:pt x="8112" y="36176"/>
                    <a:pt x="23279" y="32452"/>
                    <a:pt x="23606" y="30604"/>
                  </a:cubicBezTo>
                  <a:cubicBezTo>
                    <a:pt x="23821" y="29393"/>
                    <a:pt x="22819" y="28489"/>
                    <a:pt x="20130" y="28489"/>
                  </a:cubicBezTo>
                  <a:cubicBezTo>
                    <a:pt x="18717" y="28489"/>
                    <a:pt x="16840" y="28738"/>
                    <a:pt x="14429" y="29323"/>
                  </a:cubicBezTo>
                  <a:cubicBezTo>
                    <a:pt x="8768" y="30664"/>
                    <a:pt x="3136" y="35193"/>
                    <a:pt x="1169" y="36921"/>
                  </a:cubicBezTo>
                  <a:cubicBezTo>
                    <a:pt x="2927" y="34090"/>
                    <a:pt x="4894" y="31379"/>
                    <a:pt x="6980" y="28787"/>
                  </a:cubicBezTo>
                  <a:cubicBezTo>
                    <a:pt x="7725" y="27863"/>
                    <a:pt x="8470" y="26969"/>
                    <a:pt x="9215" y="26105"/>
                  </a:cubicBezTo>
                  <a:cubicBezTo>
                    <a:pt x="15859" y="25986"/>
                    <a:pt x="29327" y="25002"/>
                    <a:pt x="29864" y="23453"/>
                  </a:cubicBezTo>
                  <a:cubicBezTo>
                    <a:pt x="30333" y="22124"/>
                    <a:pt x="28888" y="20933"/>
                    <a:pt x="24277" y="20933"/>
                  </a:cubicBezTo>
                  <a:cubicBezTo>
                    <a:pt x="23614" y="20933"/>
                    <a:pt x="22885" y="20957"/>
                    <a:pt x="22087" y="21010"/>
                  </a:cubicBezTo>
                  <a:cubicBezTo>
                    <a:pt x="17260" y="21337"/>
                    <a:pt x="12045" y="24109"/>
                    <a:pt x="9811" y="25420"/>
                  </a:cubicBezTo>
                  <a:cubicBezTo>
                    <a:pt x="13029" y="21665"/>
                    <a:pt x="16664" y="18268"/>
                    <a:pt x="20686" y="15319"/>
                  </a:cubicBezTo>
                  <a:cubicBezTo>
                    <a:pt x="25204" y="16460"/>
                    <a:pt x="33304" y="18136"/>
                    <a:pt x="36565" y="18136"/>
                  </a:cubicBezTo>
                  <a:cubicBezTo>
                    <a:pt x="37305" y="18136"/>
                    <a:pt x="37795" y="18050"/>
                    <a:pt x="37939" y="17851"/>
                  </a:cubicBezTo>
                  <a:cubicBezTo>
                    <a:pt x="38773" y="16689"/>
                    <a:pt x="37432" y="15199"/>
                    <a:pt x="32158" y="14067"/>
                  </a:cubicBezTo>
                  <a:cubicBezTo>
                    <a:pt x="31092" y="13847"/>
                    <a:pt x="29960" y="13759"/>
                    <a:pt x="28834" y="13759"/>
                  </a:cubicBezTo>
                  <a:cubicBezTo>
                    <a:pt x="25994" y="13759"/>
                    <a:pt x="23185" y="14317"/>
                    <a:pt x="21521" y="14723"/>
                  </a:cubicBezTo>
                  <a:cubicBezTo>
                    <a:pt x="22266" y="14216"/>
                    <a:pt x="23010" y="13710"/>
                    <a:pt x="23755" y="13263"/>
                  </a:cubicBezTo>
                  <a:cubicBezTo>
                    <a:pt x="25811" y="11981"/>
                    <a:pt x="27986" y="10938"/>
                    <a:pt x="30251" y="10104"/>
                  </a:cubicBezTo>
                  <a:cubicBezTo>
                    <a:pt x="35823" y="9508"/>
                    <a:pt x="44702" y="8138"/>
                    <a:pt x="45000" y="7005"/>
                  </a:cubicBezTo>
                  <a:cubicBezTo>
                    <a:pt x="45295" y="6009"/>
                    <a:pt x="44385" y="5237"/>
                    <a:pt x="41735" y="5237"/>
                  </a:cubicBezTo>
                  <a:cubicBezTo>
                    <a:pt x="40898" y="5237"/>
                    <a:pt x="39886" y="5314"/>
                    <a:pt x="38683" y="5486"/>
                  </a:cubicBezTo>
                  <a:cubicBezTo>
                    <a:pt x="33648" y="6171"/>
                    <a:pt x="28314" y="10283"/>
                    <a:pt x="28314" y="10283"/>
                  </a:cubicBezTo>
                  <a:lnTo>
                    <a:pt x="28344" y="10283"/>
                  </a:lnTo>
                  <a:cubicBezTo>
                    <a:pt x="27063" y="10849"/>
                    <a:pt x="25811" y="11445"/>
                    <a:pt x="24619" y="12130"/>
                  </a:cubicBezTo>
                  <a:cubicBezTo>
                    <a:pt x="26437" y="10730"/>
                    <a:pt x="28523" y="8823"/>
                    <a:pt x="29834" y="6707"/>
                  </a:cubicBezTo>
                  <a:cubicBezTo>
                    <a:pt x="32545" y="2178"/>
                    <a:pt x="32337" y="182"/>
                    <a:pt x="30907" y="3"/>
                  </a:cubicBezTo>
                  <a:cubicBezTo>
                    <a:pt x="30894" y="2"/>
                    <a:pt x="30881" y="1"/>
                    <a:pt x="30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67" name="Google Shape;1567;p37"/>
            <p:cNvGrpSpPr/>
            <p:nvPr/>
          </p:nvGrpSpPr>
          <p:grpSpPr>
            <a:xfrm>
              <a:off x="1632578" y="261460"/>
              <a:ext cx="6990968" cy="4603429"/>
              <a:chOff x="1492320" y="594948"/>
              <a:chExt cx="5250446" cy="3457326"/>
            </a:xfrm>
          </p:grpSpPr>
          <p:sp>
            <p:nvSpPr>
              <p:cNvPr id="1568" name="Google Shape;1568;p37"/>
              <p:cNvSpPr/>
              <p:nvPr/>
            </p:nvSpPr>
            <p:spPr>
              <a:xfrm>
                <a:off x="6681666" y="3095841"/>
                <a:ext cx="6110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2444" h="2087" extrusionOk="0">
                    <a:moveTo>
                      <a:pt x="936" y="0"/>
                    </a:moveTo>
                    <a:cubicBezTo>
                      <a:pt x="562" y="0"/>
                      <a:pt x="220" y="138"/>
                      <a:pt x="120" y="496"/>
                    </a:cubicBezTo>
                    <a:cubicBezTo>
                      <a:pt x="1" y="764"/>
                      <a:pt x="1" y="1062"/>
                      <a:pt x="90" y="1331"/>
                    </a:cubicBezTo>
                    <a:cubicBezTo>
                      <a:pt x="150" y="1569"/>
                      <a:pt x="328" y="1778"/>
                      <a:pt x="537" y="1897"/>
                    </a:cubicBezTo>
                    <a:cubicBezTo>
                      <a:pt x="656" y="1956"/>
                      <a:pt x="746" y="2016"/>
                      <a:pt x="865" y="2046"/>
                    </a:cubicBezTo>
                    <a:cubicBezTo>
                      <a:pt x="966" y="2073"/>
                      <a:pt x="1071" y="2087"/>
                      <a:pt x="1175" y="2087"/>
                    </a:cubicBezTo>
                    <a:cubicBezTo>
                      <a:pt x="1408" y="2087"/>
                      <a:pt x="1642" y="2020"/>
                      <a:pt x="1848" y="1897"/>
                    </a:cubicBezTo>
                    <a:cubicBezTo>
                      <a:pt x="2265" y="1539"/>
                      <a:pt x="2444" y="764"/>
                      <a:pt x="1997" y="377"/>
                    </a:cubicBezTo>
                    <a:cubicBezTo>
                      <a:pt x="1781" y="161"/>
                      <a:pt x="1339" y="0"/>
                      <a:pt x="9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9" name="Google Shape;1569;p37"/>
              <p:cNvSpPr/>
              <p:nvPr/>
            </p:nvSpPr>
            <p:spPr>
              <a:xfrm>
                <a:off x="1682258" y="709762"/>
                <a:ext cx="855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3423" h="2840" extrusionOk="0">
                    <a:moveTo>
                      <a:pt x="1669" y="0"/>
                    </a:moveTo>
                    <a:cubicBezTo>
                      <a:pt x="1587" y="0"/>
                      <a:pt x="1505" y="8"/>
                      <a:pt x="1430" y="22"/>
                    </a:cubicBezTo>
                    <a:cubicBezTo>
                      <a:pt x="954" y="112"/>
                      <a:pt x="566" y="380"/>
                      <a:pt x="328" y="797"/>
                    </a:cubicBezTo>
                    <a:cubicBezTo>
                      <a:pt x="0" y="1482"/>
                      <a:pt x="268" y="2525"/>
                      <a:pt x="1043" y="2764"/>
                    </a:cubicBezTo>
                    <a:cubicBezTo>
                      <a:pt x="1201" y="2815"/>
                      <a:pt x="1386" y="2840"/>
                      <a:pt x="1581" y="2840"/>
                    </a:cubicBezTo>
                    <a:cubicBezTo>
                      <a:pt x="2413" y="2840"/>
                      <a:pt x="3423" y="2381"/>
                      <a:pt x="3278" y="1512"/>
                    </a:cubicBezTo>
                    <a:cubicBezTo>
                      <a:pt x="3218" y="1095"/>
                      <a:pt x="3069" y="738"/>
                      <a:pt x="2801" y="440"/>
                    </a:cubicBezTo>
                    <a:cubicBezTo>
                      <a:pt x="2563" y="201"/>
                      <a:pt x="2235" y="52"/>
                      <a:pt x="1907" y="22"/>
                    </a:cubicBezTo>
                    <a:cubicBezTo>
                      <a:pt x="1833" y="8"/>
                      <a:pt x="1751" y="0"/>
                      <a:pt x="1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0" name="Google Shape;1570;p37"/>
              <p:cNvSpPr/>
              <p:nvPr/>
            </p:nvSpPr>
            <p:spPr>
              <a:xfrm>
                <a:off x="4406220" y="594948"/>
                <a:ext cx="775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2565" extrusionOk="0">
                    <a:moveTo>
                      <a:pt x="1531" y="1"/>
                    </a:moveTo>
                    <a:cubicBezTo>
                      <a:pt x="1460" y="1"/>
                      <a:pt x="1386" y="8"/>
                      <a:pt x="1311" y="23"/>
                    </a:cubicBezTo>
                    <a:cubicBezTo>
                      <a:pt x="894" y="83"/>
                      <a:pt x="507" y="351"/>
                      <a:pt x="298" y="738"/>
                    </a:cubicBezTo>
                    <a:cubicBezTo>
                      <a:pt x="0" y="1334"/>
                      <a:pt x="239" y="2287"/>
                      <a:pt x="954" y="2496"/>
                    </a:cubicBezTo>
                    <a:cubicBezTo>
                      <a:pt x="1096" y="2542"/>
                      <a:pt x="1264" y="2564"/>
                      <a:pt x="1441" y="2564"/>
                    </a:cubicBezTo>
                    <a:cubicBezTo>
                      <a:pt x="2188" y="2564"/>
                      <a:pt x="3100" y="2159"/>
                      <a:pt x="2980" y="1364"/>
                    </a:cubicBezTo>
                    <a:cubicBezTo>
                      <a:pt x="2950" y="1006"/>
                      <a:pt x="2801" y="649"/>
                      <a:pt x="2563" y="381"/>
                    </a:cubicBezTo>
                    <a:cubicBezTo>
                      <a:pt x="2324" y="172"/>
                      <a:pt x="2056" y="53"/>
                      <a:pt x="1728" y="23"/>
                    </a:cubicBezTo>
                    <a:cubicBezTo>
                      <a:pt x="1669" y="8"/>
                      <a:pt x="1602" y="1"/>
                      <a:pt x="1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1" name="Google Shape;1571;p37"/>
              <p:cNvSpPr/>
              <p:nvPr/>
            </p:nvSpPr>
            <p:spPr>
              <a:xfrm>
                <a:off x="2015916" y="3495579"/>
                <a:ext cx="129250" cy="107850"/>
              </a:xfrm>
              <a:custGeom>
                <a:avLst/>
                <a:gdLst/>
                <a:ahLst/>
                <a:cxnLst/>
                <a:rect l="l" t="t" r="r" b="b"/>
                <a:pathLst>
                  <a:path w="5170" h="4314" extrusionOk="0">
                    <a:moveTo>
                      <a:pt x="2507" y="0"/>
                    </a:moveTo>
                    <a:cubicBezTo>
                      <a:pt x="2392" y="0"/>
                      <a:pt x="2280" y="8"/>
                      <a:pt x="2176" y="23"/>
                    </a:cubicBezTo>
                    <a:cubicBezTo>
                      <a:pt x="1431" y="142"/>
                      <a:pt x="835" y="589"/>
                      <a:pt x="477" y="1214"/>
                    </a:cubicBezTo>
                    <a:cubicBezTo>
                      <a:pt x="0" y="2257"/>
                      <a:pt x="388" y="3837"/>
                      <a:pt x="1550" y="4194"/>
                    </a:cubicBezTo>
                    <a:cubicBezTo>
                      <a:pt x="1795" y="4274"/>
                      <a:pt x="2080" y="4313"/>
                      <a:pt x="2379" y="4313"/>
                    </a:cubicBezTo>
                    <a:cubicBezTo>
                      <a:pt x="3647" y="4313"/>
                      <a:pt x="5169" y="3607"/>
                      <a:pt x="4976" y="2257"/>
                    </a:cubicBezTo>
                    <a:cubicBezTo>
                      <a:pt x="4887" y="1661"/>
                      <a:pt x="4649" y="1125"/>
                      <a:pt x="4261" y="678"/>
                    </a:cubicBezTo>
                    <a:cubicBezTo>
                      <a:pt x="3874" y="291"/>
                      <a:pt x="3397" y="52"/>
                      <a:pt x="2861" y="23"/>
                    </a:cubicBezTo>
                    <a:cubicBezTo>
                      <a:pt x="2742" y="8"/>
                      <a:pt x="2622" y="0"/>
                      <a:pt x="25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2" name="Google Shape;1572;p37"/>
              <p:cNvSpPr/>
              <p:nvPr/>
            </p:nvSpPr>
            <p:spPr>
              <a:xfrm>
                <a:off x="1492320" y="2252786"/>
                <a:ext cx="189925" cy="154525"/>
              </a:xfrm>
              <a:custGeom>
                <a:avLst/>
                <a:gdLst/>
                <a:ahLst/>
                <a:cxnLst/>
                <a:rect l="l" t="t" r="r" b="b"/>
                <a:pathLst>
                  <a:path w="7597" h="6181" extrusionOk="0">
                    <a:moveTo>
                      <a:pt x="3559" y="0"/>
                    </a:moveTo>
                    <a:cubicBezTo>
                      <a:pt x="3292" y="0"/>
                      <a:pt x="3026" y="34"/>
                      <a:pt x="2769" y="101"/>
                    </a:cubicBezTo>
                    <a:cubicBezTo>
                      <a:pt x="2442" y="160"/>
                      <a:pt x="2144" y="279"/>
                      <a:pt x="1846" y="428"/>
                    </a:cubicBezTo>
                    <a:cubicBezTo>
                      <a:pt x="952" y="905"/>
                      <a:pt x="326" y="1769"/>
                      <a:pt x="147" y="2782"/>
                    </a:cubicBezTo>
                    <a:cubicBezTo>
                      <a:pt x="1" y="4337"/>
                      <a:pt x="1182" y="6181"/>
                      <a:pt x="2868" y="6181"/>
                    </a:cubicBezTo>
                    <a:cubicBezTo>
                      <a:pt x="2895" y="6181"/>
                      <a:pt x="2921" y="6180"/>
                      <a:pt x="2948" y="6179"/>
                    </a:cubicBezTo>
                    <a:cubicBezTo>
                      <a:pt x="4796" y="6090"/>
                      <a:pt x="7597" y="4153"/>
                      <a:pt x="6524" y="2067"/>
                    </a:cubicBezTo>
                    <a:cubicBezTo>
                      <a:pt x="6166" y="1322"/>
                      <a:pt x="5600" y="697"/>
                      <a:pt x="4885" y="279"/>
                    </a:cubicBezTo>
                    <a:cubicBezTo>
                      <a:pt x="4457" y="93"/>
                      <a:pt x="4005" y="0"/>
                      <a:pt x="35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3" name="Google Shape;1573;p37"/>
              <p:cNvSpPr/>
              <p:nvPr/>
            </p:nvSpPr>
            <p:spPr>
              <a:xfrm>
                <a:off x="5596752" y="3919849"/>
                <a:ext cx="163100" cy="132425"/>
              </a:xfrm>
              <a:custGeom>
                <a:avLst/>
                <a:gdLst/>
                <a:ahLst/>
                <a:cxnLst/>
                <a:rect l="l" t="t" r="r" b="b"/>
                <a:pathLst>
                  <a:path w="6524" h="5297" extrusionOk="0">
                    <a:moveTo>
                      <a:pt x="3019" y="1"/>
                    </a:moveTo>
                    <a:cubicBezTo>
                      <a:pt x="2799" y="1"/>
                      <a:pt x="2575" y="28"/>
                      <a:pt x="2352" y="81"/>
                    </a:cubicBezTo>
                    <a:cubicBezTo>
                      <a:pt x="2084" y="140"/>
                      <a:pt x="1815" y="230"/>
                      <a:pt x="1577" y="349"/>
                    </a:cubicBezTo>
                    <a:cubicBezTo>
                      <a:pt x="802" y="766"/>
                      <a:pt x="296" y="1511"/>
                      <a:pt x="147" y="2375"/>
                    </a:cubicBezTo>
                    <a:cubicBezTo>
                      <a:pt x="0" y="3692"/>
                      <a:pt x="1033" y="5297"/>
                      <a:pt x="2453" y="5297"/>
                    </a:cubicBezTo>
                    <a:cubicBezTo>
                      <a:pt x="2479" y="5297"/>
                      <a:pt x="2505" y="5296"/>
                      <a:pt x="2531" y="5295"/>
                    </a:cubicBezTo>
                    <a:cubicBezTo>
                      <a:pt x="4110" y="5236"/>
                      <a:pt x="6523" y="3567"/>
                      <a:pt x="5600" y="1779"/>
                    </a:cubicBezTo>
                    <a:cubicBezTo>
                      <a:pt x="5302" y="1124"/>
                      <a:pt x="4795" y="617"/>
                      <a:pt x="4169" y="260"/>
                    </a:cubicBezTo>
                    <a:cubicBezTo>
                      <a:pt x="3805" y="87"/>
                      <a:pt x="3417" y="1"/>
                      <a:pt x="30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74" name="Google Shape;1574;p37"/>
            <p:cNvGrpSpPr/>
            <p:nvPr/>
          </p:nvGrpSpPr>
          <p:grpSpPr>
            <a:xfrm>
              <a:off x="7097620" y="-1293869"/>
              <a:ext cx="3061683" cy="3220448"/>
              <a:chOff x="7173820" y="-1293869"/>
              <a:chExt cx="3061683" cy="3220448"/>
            </a:xfrm>
          </p:grpSpPr>
          <p:grpSp>
            <p:nvGrpSpPr>
              <p:cNvPr id="1575" name="Google Shape;1575;p37"/>
              <p:cNvGrpSpPr/>
              <p:nvPr/>
            </p:nvGrpSpPr>
            <p:grpSpPr>
              <a:xfrm>
                <a:off x="7173820" y="-1293869"/>
                <a:ext cx="3061683" cy="3220448"/>
                <a:chOff x="7173820" y="-1293869"/>
                <a:chExt cx="3061683" cy="3220448"/>
              </a:xfrm>
            </p:grpSpPr>
            <p:sp>
              <p:nvSpPr>
                <p:cNvPr id="1576" name="Google Shape;1576;p37"/>
                <p:cNvSpPr/>
                <p:nvPr/>
              </p:nvSpPr>
              <p:spPr>
                <a:xfrm rot="-776719">
                  <a:off x="7447222" y="-1046817"/>
                  <a:ext cx="2514879" cy="2726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25" h="67670" extrusionOk="0">
                      <a:moveTo>
                        <a:pt x="42599" y="1"/>
                      </a:moveTo>
                      <a:cubicBezTo>
                        <a:pt x="33273" y="1"/>
                        <a:pt x="24436" y="5343"/>
                        <a:pt x="14889" y="5343"/>
                      </a:cubicBezTo>
                      <a:cubicBezTo>
                        <a:pt x="14388" y="5343"/>
                        <a:pt x="13885" y="5329"/>
                        <a:pt x="13379" y="5298"/>
                      </a:cubicBezTo>
                      <a:cubicBezTo>
                        <a:pt x="12134" y="5228"/>
                        <a:pt x="10849" y="5098"/>
                        <a:pt x="9587" y="5098"/>
                      </a:cubicBezTo>
                      <a:cubicBezTo>
                        <a:pt x="8161" y="5098"/>
                        <a:pt x="6763" y="5263"/>
                        <a:pt x="5483" y="5864"/>
                      </a:cubicBezTo>
                      <a:cubicBezTo>
                        <a:pt x="2831" y="7085"/>
                        <a:pt x="1252" y="9946"/>
                        <a:pt x="567" y="12806"/>
                      </a:cubicBezTo>
                      <a:cubicBezTo>
                        <a:pt x="1" y="15279"/>
                        <a:pt x="1" y="17812"/>
                        <a:pt x="537" y="20285"/>
                      </a:cubicBezTo>
                      <a:cubicBezTo>
                        <a:pt x="1461" y="24695"/>
                        <a:pt x="3993" y="28598"/>
                        <a:pt x="7658" y="31221"/>
                      </a:cubicBezTo>
                      <a:cubicBezTo>
                        <a:pt x="13350" y="35184"/>
                        <a:pt x="21603" y="35958"/>
                        <a:pt x="25209" y="41918"/>
                      </a:cubicBezTo>
                      <a:cubicBezTo>
                        <a:pt x="27801" y="46208"/>
                        <a:pt x="26937" y="51721"/>
                        <a:pt x="28337" y="56518"/>
                      </a:cubicBezTo>
                      <a:cubicBezTo>
                        <a:pt x="30524" y="64017"/>
                        <a:pt x="36902" y="67669"/>
                        <a:pt x="43484" y="67669"/>
                      </a:cubicBezTo>
                      <a:cubicBezTo>
                        <a:pt x="49010" y="67669"/>
                        <a:pt x="54680" y="65095"/>
                        <a:pt x="58134" y="60064"/>
                      </a:cubicBezTo>
                      <a:cubicBezTo>
                        <a:pt x="61531" y="55117"/>
                        <a:pt x="62425" y="48622"/>
                        <a:pt x="60875" y="42841"/>
                      </a:cubicBezTo>
                      <a:cubicBezTo>
                        <a:pt x="59713" y="38521"/>
                        <a:pt x="57300" y="34647"/>
                        <a:pt x="56108" y="30356"/>
                      </a:cubicBezTo>
                      <a:cubicBezTo>
                        <a:pt x="55274" y="27436"/>
                        <a:pt x="55005" y="24367"/>
                        <a:pt x="55363" y="21358"/>
                      </a:cubicBezTo>
                      <a:cubicBezTo>
                        <a:pt x="55840" y="16888"/>
                        <a:pt x="57598" y="12270"/>
                        <a:pt x="56197" y="7979"/>
                      </a:cubicBezTo>
                      <a:cubicBezTo>
                        <a:pt x="54767" y="3599"/>
                        <a:pt x="50208" y="828"/>
                        <a:pt x="45649" y="202"/>
                      </a:cubicBezTo>
                      <a:cubicBezTo>
                        <a:pt x="44626" y="63"/>
                        <a:pt x="43609" y="1"/>
                        <a:pt x="42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577" name="Google Shape;1577;p37"/>
                <p:cNvGrpSpPr/>
                <p:nvPr/>
              </p:nvGrpSpPr>
              <p:grpSpPr>
                <a:xfrm rot="8100000">
                  <a:off x="8939114" y="1159920"/>
                  <a:ext cx="70212" cy="266577"/>
                  <a:chOff x="5735123" y="3863031"/>
                  <a:chExt cx="70213" cy="266579"/>
                </a:xfrm>
              </p:grpSpPr>
              <p:sp>
                <p:nvSpPr>
                  <p:cNvPr id="1578" name="Google Shape;1578;p37"/>
                  <p:cNvSpPr/>
                  <p:nvPr/>
                </p:nvSpPr>
                <p:spPr>
                  <a:xfrm>
                    <a:off x="5744701" y="3863031"/>
                    <a:ext cx="60635" cy="1668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5" h="6480" extrusionOk="0">
                        <a:moveTo>
                          <a:pt x="880" y="0"/>
                        </a:moveTo>
                        <a:cubicBezTo>
                          <a:pt x="827" y="0"/>
                          <a:pt x="773" y="6"/>
                          <a:pt x="716" y="19"/>
                        </a:cubicBezTo>
                        <a:cubicBezTo>
                          <a:pt x="298" y="93"/>
                          <a:pt x="135" y="436"/>
                          <a:pt x="90" y="823"/>
                        </a:cubicBezTo>
                        <a:cubicBezTo>
                          <a:pt x="60" y="1077"/>
                          <a:pt x="60" y="1330"/>
                          <a:pt x="75" y="1583"/>
                        </a:cubicBezTo>
                        <a:cubicBezTo>
                          <a:pt x="135" y="2581"/>
                          <a:pt x="120" y="3564"/>
                          <a:pt x="30" y="4548"/>
                        </a:cubicBezTo>
                        <a:cubicBezTo>
                          <a:pt x="1" y="4905"/>
                          <a:pt x="15" y="5278"/>
                          <a:pt x="60" y="5635"/>
                        </a:cubicBezTo>
                        <a:cubicBezTo>
                          <a:pt x="120" y="6067"/>
                          <a:pt x="343" y="6410"/>
                          <a:pt x="805" y="6470"/>
                        </a:cubicBezTo>
                        <a:cubicBezTo>
                          <a:pt x="850" y="6476"/>
                          <a:pt x="895" y="6479"/>
                          <a:pt x="939" y="6479"/>
                        </a:cubicBezTo>
                        <a:cubicBezTo>
                          <a:pt x="1309" y="6479"/>
                          <a:pt x="1655" y="6262"/>
                          <a:pt x="1788" y="5903"/>
                        </a:cubicBezTo>
                        <a:cubicBezTo>
                          <a:pt x="1937" y="5620"/>
                          <a:pt x="2056" y="5308"/>
                          <a:pt x="2131" y="4995"/>
                        </a:cubicBezTo>
                        <a:cubicBezTo>
                          <a:pt x="2354" y="3654"/>
                          <a:pt x="2265" y="2268"/>
                          <a:pt x="1848" y="972"/>
                        </a:cubicBezTo>
                        <a:cubicBezTo>
                          <a:pt x="1788" y="838"/>
                          <a:pt x="1729" y="689"/>
                          <a:pt x="1669" y="555"/>
                        </a:cubicBezTo>
                        <a:cubicBezTo>
                          <a:pt x="1439" y="223"/>
                          <a:pt x="1198" y="0"/>
                          <a:pt x="88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579" name="Google Shape;1579;p37"/>
                  <p:cNvSpPr/>
                  <p:nvPr/>
                </p:nvSpPr>
                <p:spPr>
                  <a:xfrm>
                    <a:off x="5735123" y="4069722"/>
                    <a:ext cx="48354" cy="598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2326" extrusionOk="0">
                        <a:moveTo>
                          <a:pt x="1026" y="0"/>
                        </a:moveTo>
                        <a:cubicBezTo>
                          <a:pt x="855" y="0"/>
                          <a:pt x="683" y="69"/>
                          <a:pt x="551" y="214"/>
                        </a:cubicBezTo>
                        <a:cubicBezTo>
                          <a:pt x="164" y="617"/>
                          <a:pt x="0" y="1168"/>
                          <a:pt x="89" y="1719"/>
                        </a:cubicBezTo>
                        <a:cubicBezTo>
                          <a:pt x="132" y="2084"/>
                          <a:pt x="447" y="2326"/>
                          <a:pt x="781" y="2326"/>
                        </a:cubicBezTo>
                        <a:cubicBezTo>
                          <a:pt x="910" y="2326"/>
                          <a:pt x="1042" y="2290"/>
                          <a:pt x="1162" y="2211"/>
                        </a:cubicBezTo>
                        <a:cubicBezTo>
                          <a:pt x="1639" y="1913"/>
                          <a:pt x="1877" y="795"/>
                          <a:pt x="1579" y="319"/>
                        </a:cubicBezTo>
                        <a:cubicBezTo>
                          <a:pt x="1454" y="111"/>
                          <a:pt x="1242" y="0"/>
                          <a:pt x="1026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1580" name="Google Shape;1580;p37"/>
              <p:cNvSpPr/>
              <p:nvPr/>
            </p:nvSpPr>
            <p:spPr>
              <a:xfrm>
                <a:off x="7473594" y="-605030"/>
                <a:ext cx="2462130" cy="2355434"/>
              </a:xfrm>
              <a:custGeom>
                <a:avLst/>
                <a:gdLst/>
                <a:ahLst/>
                <a:cxnLst/>
                <a:rect l="l" t="t" r="r" b="b"/>
                <a:pathLst>
                  <a:path w="61114" h="58462" fill="none" extrusionOk="0">
                    <a:moveTo>
                      <a:pt x="2920" y="14929"/>
                    </a:moveTo>
                    <a:cubicBezTo>
                      <a:pt x="4231" y="18594"/>
                      <a:pt x="7479" y="21216"/>
                      <a:pt x="10995" y="22825"/>
                    </a:cubicBezTo>
                    <a:cubicBezTo>
                      <a:pt x="13617" y="24047"/>
                      <a:pt x="16478" y="24821"/>
                      <a:pt x="18951" y="26341"/>
                    </a:cubicBezTo>
                    <a:cubicBezTo>
                      <a:pt x="22735" y="28695"/>
                      <a:pt x="25298" y="32598"/>
                      <a:pt x="25953" y="37008"/>
                    </a:cubicBezTo>
                    <a:cubicBezTo>
                      <a:pt x="26340" y="39600"/>
                      <a:pt x="26013" y="42223"/>
                      <a:pt x="26251" y="44815"/>
                    </a:cubicBezTo>
                    <a:cubicBezTo>
                      <a:pt x="26579" y="48778"/>
                      <a:pt x="28277" y="52741"/>
                      <a:pt x="31495" y="55065"/>
                    </a:cubicBezTo>
                    <a:cubicBezTo>
                      <a:pt x="33641" y="56614"/>
                      <a:pt x="36263" y="57359"/>
                      <a:pt x="38885" y="57627"/>
                    </a:cubicBezTo>
                    <a:cubicBezTo>
                      <a:pt x="46185" y="58462"/>
                      <a:pt x="54320" y="55601"/>
                      <a:pt x="57925" y="49195"/>
                    </a:cubicBezTo>
                    <a:cubicBezTo>
                      <a:pt x="61113" y="43474"/>
                      <a:pt x="60160" y="36412"/>
                      <a:pt x="58580" y="30066"/>
                    </a:cubicBezTo>
                    <a:cubicBezTo>
                      <a:pt x="57001" y="23749"/>
                      <a:pt x="54856" y="17253"/>
                      <a:pt x="55899" y="10817"/>
                    </a:cubicBezTo>
                    <a:cubicBezTo>
                      <a:pt x="56286" y="8612"/>
                      <a:pt x="56971" y="6348"/>
                      <a:pt x="56227" y="4232"/>
                    </a:cubicBezTo>
                    <a:cubicBezTo>
                      <a:pt x="55213" y="1342"/>
                      <a:pt x="51757" y="1"/>
                      <a:pt x="48688" y="239"/>
                    </a:cubicBezTo>
                    <a:cubicBezTo>
                      <a:pt x="45619" y="448"/>
                      <a:pt x="42788" y="1818"/>
                      <a:pt x="39838" y="2712"/>
                    </a:cubicBezTo>
                    <a:cubicBezTo>
                      <a:pt x="35488" y="4023"/>
                      <a:pt x="30870" y="4292"/>
                      <a:pt x="26370" y="3517"/>
                    </a:cubicBezTo>
                    <a:cubicBezTo>
                      <a:pt x="22556" y="2861"/>
                      <a:pt x="18862" y="1431"/>
                      <a:pt x="14958" y="1103"/>
                    </a:cubicBezTo>
                    <a:cubicBezTo>
                      <a:pt x="7420" y="537"/>
                      <a:pt x="0" y="6765"/>
                      <a:pt x="2920" y="1492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297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581" name="Google Shape;1581;p37"/>
              <p:cNvGrpSpPr/>
              <p:nvPr/>
            </p:nvGrpSpPr>
            <p:grpSpPr>
              <a:xfrm rot="-3298310">
                <a:off x="8268470" y="-365522"/>
                <a:ext cx="781177" cy="840852"/>
                <a:chOff x="8604632" y="-457076"/>
                <a:chExt cx="781149" cy="840821"/>
              </a:xfrm>
            </p:grpSpPr>
            <p:sp>
              <p:nvSpPr>
                <p:cNvPr id="1582" name="Google Shape;1582;p37"/>
                <p:cNvSpPr/>
                <p:nvPr/>
              </p:nvSpPr>
              <p:spPr>
                <a:xfrm>
                  <a:off x="8617645" y="162156"/>
                  <a:ext cx="91775" cy="76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1902" extrusionOk="0">
                      <a:moveTo>
                        <a:pt x="958" y="0"/>
                      </a:moveTo>
                      <a:cubicBezTo>
                        <a:pt x="479" y="0"/>
                        <a:pt x="1" y="856"/>
                        <a:pt x="362" y="1556"/>
                      </a:cubicBezTo>
                      <a:cubicBezTo>
                        <a:pt x="486" y="1794"/>
                        <a:pt x="716" y="1901"/>
                        <a:pt x="956" y="1901"/>
                      </a:cubicBezTo>
                      <a:cubicBezTo>
                        <a:pt x="1585" y="1901"/>
                        <a:pt x="2278" y="1169"/>
                        <a:pt x="1286" y="155"/>
                      </a:cubicBezTo>
                      <a:cubicBezTo>
                        <a:pt x="1184" y="47"/>
                        <a:pt x="1071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3" name="Google Shape;1583;p37"/>
                <p:cNvSpPr/>
                <p:nvPr/>
              </p:nvSpPr>
              <p:spPr>
                <a:xfrm>
                  <a:off x="8805309" y="295309"/>
                  <a:ext cx="134480" cy="8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195" extrusionOk="0">
                      <a:moveTo>
                        <a:pt x="1367" y="1"/>
                      </a:moveTo>
                      <a:cubicBezTo>
                        <a:pt x="636" y="1"/>
                        <a:pt x="0" y="1354"/>
                        <a:pt x="1008" y="2035"/>
                      </a:cubicBezTo>
                      <a:cubicBezTo>
                        <a:pt x="1183" y="2145"/>
                        <a:pt x="1368" y="2194"/>
                        <a:pt x="1547" y="2194"/>
                      </a:cubicBezTo>
                      <a:cubicBezTo>
                        <a:pt x="2524" y="2194"/>
                        <a:pt x="3337" y="744"/>
                        <a:pt x="1574" y="38"/>
                      </a:cubicBezTo>
                      <a:cubicBezTo>
                        <a:pt x="1505" y="13"/>
                        <a:pt x="143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4" name="Google Shape;1584;p37"/>
                <p:cNvSpPr/>
                <p:nvPr/>
              </p:nvSpPr>
              <p:spPr>
                <a:xfrm>
                  <a:off x="8604632" y="-232871"/>
                  <a:ext cx="102935" cy="110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" h="2747" extrusionOk="0">
                      <a:moveTo>
                        <a:pt x="1324" y="1"/>
                      </a:moveTo>
                      <a:cubicBezTo>
                        <a:pt x="1290" y="1"/>
                        <a:pt x="1255" y="3"/>
                        <a:pt x="1222" y="8"/>
                      </a:cubicBezTo>
                      <a:cubicBezTo>
                        <a:pt x="149" y="127"/>
                        <a:pt x="0" y="991"/>
                        <a:pt x="179" y="2154"/>
                      </a:cubicBezTo>
                      <a:cubicBezTo>
                        <a:pt x="255" y="2576"/>
                        <a:pt x="551" y="2746"/>
                        <a:pt x="905" y="2746"/>
                      </a:cubicBezTo>
                      <a:cubicBezTo>
                        <a:pt x="1524" y="2746"/>
                        <a:pt x="2319" y="2224"/>
                        <a:pt x="2414" y="1617"/>
                      </a:cubicBezTo>
                      <a:cubicBezTo>
                        <a:pt x="2554" y="690"/>
                        <a:pt x="1899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5" name="Google Shape;1585;p37"/>
                <p:cNvSpPr/>
                <p:nvPr/>
              </p:nvSpPr>
              <p:spPr>
                <a:xfrm>
                  <a:off x="8790684" y="-457076"/>
                  <a:ext cx="142376" cy="14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3617" extrusionOk="0">
                      <a:moveTo>
                        <a:pt x="1139" y="0"/>
                      </a:moveTo>
                      <a:cubicBezTo>
                        <a:pt x="1127" y="0"/>
                        <a:pt x="1115" y="1"/>
                        <a:pt x="1103" y="1"/>
                      </a:cubicBezTo>
                      <a:cubicBezTo>
                        <a:pt x="60" y="61"/>
                        <a:pt x="1" y="1193"/>
                        <a:pt x="150" y="1849"/>
                      </a:cubicBezTo>
                      <a:cubicBezTo>
                        <a:pt x="292" y="2467"/>
                        <a:pt x="947" y="3616"/>
                        <a:pt x="1766" y="3616"/>
                      </a:cubicBezTo>
                      <a:cubicBezTo>
                        <a:pt x="1974" y="3616"/>
                        <a:pt x="2191" y="3543"/>
                        <a:pt x="2414" y="3368"/>
                      </a:cubicBezTo>
                      <a:cubicBezTo>
                        <a:pt x="3533" y="2514"/>
                        <a:pt x="2178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6" name="Google Shape;1586;p37"/>
                <p:cNvSpPr/>
                <p:nvPr/>
              </p:nvSpPr>
              <p:spPr>
                <a:xfrm>
                  <a:off x="9263669" y="116510"/>
                  <a:ext cx="122111" cy="129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" h="3206" extrusionOk="0">
                      <a:moveTo>
                        <a:pt x="1533" y="0"/>
                      </a:moveTo>
                      <a:cubicBezTo>
                        <a:pt x="1499" y="0"/>
                        <a:pt x="1464" y="3"/>
                        <a:pt x="1431" y="7"/>
                      </a:cubicBezTo>
                      <a:cubicBezTo>
                        <a:pt x="179" y="186"/>
                        <a:pt x="0" y="1169"/>
                        <a:pt x="239" y="2510"/>
                      </a:cubicBezTo>
                      <a:cubicBezTo>
                        <a:pt x="325" y="3006"/>
                        <a:pt x="666" y="3206"/>
                        <a:pt x="1075" y="3206"/>
                      </a:cubicBezTo>
                      <a:cubicBezTo>
                        <a:pt x="1795" y="3206"/>
                        <a:pt x="2728" y="2587"/>
                        <a:pt x="2861" y="1884"/>
                      </a:cubicBezTo>
                      <a:cubicBezTo>
                        <a:pt x="3031" y="808"/>
                        <a:pt x="2204" y="0"/>
                        <a:pt x="15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7" name="Google Shape;1587;p37"/>
                <p:cNvSpPr/>
                <p:nvPr/>
              </p:nvSpPr>
              <p:spPr>
                <a:xfrm>
                  <a:off x="8937495" y="-208053"/>
                  <a:ext cx="179763" cy="16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" h="4035" extrusionOk="0">
                      <a:moveTo>
                        <a:pt x="2115" y="0"/>
                      </a:moveTo>
                      <a:cubicBezTo>
                        <a:pt x="1605" y="0"/>
                        <a:pt x="1084" y="161"/>
                        <a:pt x="737" y="495"/>
                      </a:cubicBezTo>
                      <a:cubicBezTo>
                        <a:pt x="1" y="1202"/>
                        <a:pt x="1201" y="4035"/>
                        <a:pt x="2498" y="4035"/>
                      </a:cubicBezTo>
                      <a:cubicBezTo>
                        <a:pt x="2566" y="4035"/>
                        <a:pt x="2635" y="4027"/>
                        <a:pt x="2703" y="4011"/>
                      </a:cubicBezTo>
                      <a:cubicBezTo>
                        <a:pt x="4074" y="3713"/>
                        <a:pt x="4461" y="2163"/>
                        <a:pt x="3597" y="703"/>
                      </a:cubicBezTo>
                      <a:cubicBezTo>
                        <a:pt x="3351" y="243"/>
                        <a:pt x="2741" y="0"/>
                        <a:pt x="21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8" name="Google Shape;1588;p37"/>
                <p:cNvSpPr/>
                <p:nvPr/>
              </p:nvSpPr>
              <p:spPr>
                <a:xfrm>
                  <a:off x="8990474" y="198053"/>
                  <a:ext cx="112040" cy="93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1" h="2328" extrusionOk="0">
                      <a:moveTo>
                        <a:pt x="1169" y="1"/>
                      </a:moveTo>
                      <a:cubicBezTo>
                        <a:pt x="583" y="1"/>
                        <a:pt x="0" y="1047"/>
                        <a:pt x="435" y="1916"/>
                      </a:cubicBezTo>
                      <a:cubicBezTo>
                        <a:pt x="589" y="2200"/>
                        <a:pt x="868" y="2328"/>
                        <a:pt x="1157" y="2328"/>
                      </a:cubicBezTo>
                      <a:cubicBezTo>
                        <a:pt x="1929" y="2328"/>
                        <a:pt x="2781" y="1423"/>
                        <a:pt x="1567" y="188"/>
                      </a:cubicBezTo>
                      <a:cubicBezTo>
                        <a:pt x="1443" y="58"/>
                        <a:pt x="1306" y="1"/>
                        <a:pt x="11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589" name="Google Shape;1589;p37"/>
                <p:cNvSpPr/>
                <p:nvPr/>
              </p:nvSpPr>
              <p:spPr>
                <a:xfrm>
                  <a:off x="8799628" y="-25507"/>
                  <a:ext cx="134157" cy="87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0" h="2172" extrusionOk="0">
                      <a:moveTo>
                        <a:pt x="1341" y="1"/>
                      </a:moveTo>
                      <a:cubicBezTo>
                        <a:pt x="617" y="1"/>
                        <a:pt x="1" y="1337"/>
                        <a:pt x="1000" y="2012"/>
                      </a:cubicBezTo>
                      <a:cubicBezTo>
                        <a:pt x="1176" y="2123"/>
                        <a:pt x="1360" y="2172"/>
                        <a:pt x="1539" y="2172"/>
                      </a:cubicBezTo>
                      <a:cubicBezTo>
                        <a:pt x="2517" y="2172"/>
                        <a:pt x="3329" y="726"/>
                        <a:pt x="1566" y="46"/>
                      </a:cubicBezTo>
                      <a:cubicBezTo>
                        <a:pt x="1491" y="15"/>
                        <a:pt x="1415" y="1"/>
                        <a:pt x="13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grpSp>
          <p:nvGrpSpPr>
            <p:cNvPr id="1590" name="Google Shape;1590;p37"/>
            <p:cNvGrpSpPr/>
            <p:nvPr/>
          </p:nvGrpSpPr>
          <p:grpSpPr>
            <a:xfrm rot="2996445">
              <a:off x="-403379" y="1748959"/>
              <a:ext cx="740371" cy="757532"/>
              <a:chOff x="4391775" y="4244400"/>
              <a:chExt cx="715125" cy="731700"/>
            </a:xfrm>
          </p:grpSpPr>
          <p:sp>
            <p:nvSpPr>
              <p:cNvPr id="1591" name="Google Shape;1591;p37"/>
              <p:cNvSpPr/>
              <p:nvPr/>
            </p:nvSpPr>
            <p:spPr>
              <a:xfrm>
                <a:off x="4391775" y="4244400"/>
                <a:ext cx="715125" cy="731700"/>
              </a:xfrm>
              <a:custGeom>
                <a:avLst/>
                <a:gdLst/>
                <a:ahLst/>
                <a:cxnLst/>
                <a:rect l="l" t="t" r="r" b="b"/>
                <a:pathLst>
                  <a:path w="28605" h="29268" extrusionOk="0">
                    <a:moveTo>
                      <a:pt x="15770" y="550"/>
                    </a:moveTo>
                    <a:cubicBezTo>
                      <a:pt x="16901" y="550"/>
                      <a:pt x="18030" y="688"/>
                      <a:pt x="19130" y="988"/>
                    </a:cubicBezTo>
                    <a:cubicBezTo>
                      <a:pt x="27056" y="3134"/>
                      <a:pt x="28605" y="12907"/>
                      <a:pt x="26758" y="19820"/>
                    </a:cubicBezTo>
                    <a:cubicBezTo>
                      <a:pt x="26311" y="21548"/>
                      <a:pt x="25625" y="23217"/>
                      <a:pt x="24731" y="24766"/>
                    </a:cubicBezTo>
                    <a:cubicBezTo>
                      <a:pt x="24106" y="25809"/>
                      <a:pt x="23331" y="26912"/>
                      <a:pt x="22288" y="27597"/>
                    </a:cubicBezTo>
                    <a:cubicBezTo>
                      <a:pt x="21692" y="27954"/>
                      <a:pt x="21007" y="28163"/>
                      <a:pt x="20292" y="28252"/>
                    </a:cubicBezTo>
                    <a:cubicBezTo>
                      <a:pt x="19308" y="28431"/>
                      <a:pt x="18355" y="28550"/>
                      <a:pt x="17372" y="28640"/>
                    </a:cubicBezTo>
                    <a:cubicBezTo>
                      <a:pt x="16627" y="28703"/>
                      <a:pt x="15862" y="28738"/>
                      <a:pt x="15089" y="28738"/>
                    </a:cubicBezTo>
                    <a:cubicBezTo>
                      <a:pt x="10415" y="28738"/>
                      <a:pt x="5434" y="27452"/>
                      <a:pt x="2801" y="23336"/>
                    </a:cubicBezTo>
                    <a:cubicBezTo>
                      <a:pt x="2364" y="22665"/>
                      <a:pt x="2012" y="21966"/>
                      <a:pt x="1746" y="21239"/>
                    </a:cubicBezTo>
                    <a:lnTo>
                      <a:pt x="1746" y="21239"/>
                    </a:lnTo>
                    <a:cubicBezTo>
                      <a:pt x="1307" y="19763"/>
                      <a:pt x="1072" y="18286"/>
                      <a:pt x="983" y="16751"/>
                    </a:cubicBezTo>
                    <a:cubicBezTo>
                      <a:pt x="745" y="13682"/>
                      <a:pt x="1103" y="10464"/>
                      <a:pt x="2622" y="7752"/>
                    </a:cubicBezTo>
                    <a:cubicBezTo>
                      <a:pt x="4231" y="4832"/>
                      <a:pt x="7151" y="2806"/>
                      <a:pt x="10191" y="1614"/>
                    </a:cubicBezTo>
                    <a:cubicBezTo>
                      <a:pt x="11966" y="942"/>
                      <a:pt x="13870" y="550"/>
                      <a:pt x="15770" y="550"/>
                    </a:cubicBezTo>
                    <a:close/>
                    <a:moveTo>
                      <a:pt x="15687" y="0"/>
                    </a:moveTo>
                    <a:cubicBezTo>
                      <a:pt x="14592" y="0"/>
                      <a:pt x="13493" y="128"/>
                      <a:pt x="12425" y="363"/>
                    </a:cubicBezTo>
                    <a:cubicBezTo>
                      <a:pt x="9267" y="1078"/>
                      <a:pt x="6049" y="2746"/>
                      <a:pt x="3874" y="5190"/>
                    </a:cubicBezTo>
                    <a:cubicBezTo>
                      <a:pt x="119" y="9391"/>
                      <a:pt x="0" y="15827"/>
                      <a:pt x="1401" y="20982"/>
                    </a:cubicBezTo>
                    <a:cubicBezTo>
                      <a:pt x="1430" y="21101"/>
                      <a:pt x="1460" y="21220"/>
                      <a:pt x="1490" y="21340"/>
                    </a:cubicBezTo>
                    <a:cubicBezTo>
                      <a:pt x="1505" y="21394"/>
                      <a:pt x="1525" y="21439"/>
                      <a:pt x="1548" y="21472"/>
                    </a:cubicBezTo>
                    <a:lnTo>
                      <a:pt x="1548" y="21472"/>
                    </a:lnTo>
                    <a:cubicBezTo>
                      <a:pt x="2629" y="24299"/>
                      <a:pt x="4762" y="26594"/>
                      <a:pt x="7509" y="27805"/>
                    </a:cubicBezTo>
                    <a:cubicBezTo>
                      <a:pt x="9968" y="28920"/>
                      <a:pt x="12700" y="29267"/>
                      <a:pt x="15365" y="29267"/>
                    </a:cubicBezTo>
                    <a:cubicBezTo>
                      <a:pt x="15478" y="29267"/>
                      <a:pt x="15591" y="29267"/>
                      <a:pt x="15703" y="29265"/>
                    </a:cubicBezTo>
                    <a:cubicBezTo>
                      <a:pt x="17699" y="29265"/>
                      <a:pt x="19696" y="28997"/>
                      <a:pt x="21603" y="28521"/>
                    </a:cubicBezTo>
                    <a:cubicBezTo>
                      <a:pt x="22586" y="28252"/>
                      <a:pt x="23361" y="27478"/>
                      <a:pt x="23957" y="26703"/>
                    </a:cubicBezTo>
                    <a:cubicBezTo>
                      <a:pt x="24970" y="25392"/>
                      <a:pt x="25774" y="23932"/>
                      <a:pt x="26340" y="22353"/>
                    </a:cubicBezTo>
                    <a:cubicBezTo>
                      <a:pt x="27920" y="18270"/>
                      <a:pt x="28218" y="13771"/>
                      <a:pt x="27145" y="9510"/>
                    </a:cubicBezTo>
                    <a:cubicBezTo>
                      <a:pt x="26281" y="6143"/>
                      <a:pt x="24463" y="3015"/>
                      <a:pt x="21335" y="1346"/>
                    </a:cubicBezTo>
                    <a:cubicBezTo>
                      <a:pt x="19595" y="409"/>
                      <a:pt x="17647" y="0"/>
                      <a:pt x="156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37"/>
              <p:cNvSpPr/>
              <p:nvPr/>
            </p:nvSpPr>
            <p:spPr>
              <a:xfrm>
                <a:off x="4434225" y="4314550"/>
                <a:ext cx="592225" cy="558725"/>
              </a:xfrm>
              <a:custGeom>
                <a:avLst/>
                <a:gdLst/>
                <a:ahLst/>
                <a:cxnLst/>
                <a:rect l="l" t="t" r="r" b="b"/>
                <a:pathLst>
                  <a:path w="23689" h="22349" extrusionOk="0">
                    <a:moveTo>
                      <a:pt x="12524" y="547"/>
                    </a:moveTo>
                    <a:cubicBezTo>
                      <a:pt x="12794" y="547"/>
                      <a:pt x="13064" y="585"/>
                      <a:pt x="13320" y="656"/>
                    </a:cubicBezTo>
                    <a:cubicBezTo>
                      <a:pt x="13916" y="864"/>
                      <a:pt x="14512" y="1073"/>
                      <a:pt x="15108" y="1341"/>
                    </a:cubicBezTo>
                    <a:cubicBezTo>
                      <a:pt x="18773" y="2980"/>
                      <a:pt x="22914" y="6019"/>
                      <a:pt x="23093" y="10429"/>
                    </a:cubicBezTo>
                    <a:cubicBezTo>
                      <a:pt x="23122" y="11027"/>
                      <a:pt x="23068" y="11653"/>
                      <a:pt x="22959" y="12253"/>
                    </a:cubicBezTo>
                    <a:lnTo>
                      <a:pt x="22959" y="12253"/>
                    </a:lnTo>
                    <a:cubicBezTo>
                      <a:pt x="22942" y="12268"/>
                      <a:pt x="22927" y="12294"/>
                      <a:pt x="22914" y="12336"/>
                    </a:cubicBezTo>
                    <a:cubicBezTo>
                      <a:pt x="22646" y="13349"/>
                      <a:pt x="22259" y="14302"/>
                      <a:pt x="21782" y="15226"/>
                    </a:cubicBezTo>
                    <a:cubicBezTo>
                      <a:pt x="20888" y="17193"/>
                      <a:pt x="19517" y="18861"/>
                      <a:pt x="17789" y="20172"/>
                    </a:cubicBezTo>
                    <a:cubicBezTo>
                      <a:pt x="16182" y="21320"/>
                      <a:pt x="14240" y="21778"/>
                      <a:pt x="12274" y="21778"/>
                    </a:cubicBezTo>
                    <a:cubicBezTo>
                      <a:pt x="11688" y="21778"/>
                      <a:pt x="11100" y="21737"/>
                      <a:pt x="10519" y="21662"/>
                    </a:cubicBezTo>
                    <a:cubicBezTo>
                      <a:pt x="8016" y="21305"/>
                      <a:pt x="5602" y="20262"/>
                      <a:pt x="3934" y="18385"/>
                    </a:cubicBezTo>
                    <a:cubicBezTo>
                      <a:pt x="1" y="14004"/>
                      <a:pt x="2861" y="7449"/>
                      <a:pt x="6526" y="3874"/>
                    </a:cubicBezTo>
                    <a:cubicBezTo>
                      <a:pt x="7956" y="2503"/>
                      <a:pt x="9714" y="1192"/>
                      <a:pt x="11651" y="685"/>
                    </a:cubicBezTo>
                    <a:cubicBezTo>
                      <a:pt x="11931" y="592"/>
                      <a:pt x="12228" y="547"/>
                      <a:pt x="12524" y="547"/>
                    </a:cubicBezTo>
                    <a:close/>
                    <a:moveTo>
                      <a:pt x="12634" y="0"/>
                    </a:moveTo>
                    <a:cubicBezTo>
                      <a:pt x="11889" y="0"/>
                      <a:pt x="11145" y="179"/>
                      <a:pt x="10459" y="536"/>
                    </a:cubicBezTo>
                    <a:cubicBezTo>
                      <a:pt x="9506" y="954"/>
                      <a:pt x="8612" y="1490"/>
                      <a:pt x="7778" y="2145"/>
                    </a:cubicBezTo>
                    <a:cubicBezTo>
                      <a:pt x="5573" y="3814"/>
                      <a:pt x="3844" y="6019"/>
                      <a:pt x="2772" y="8552"/>
                    </a:cubicBezTo>
                    <a:cubicBezTo>
                      <a:pt x="1699" y="11144"/>
                      <a:pt x="1282" y="14124"/>
                      <a:pt x="2474" y="16776"/>
                    </a:cubicBezTo>
                    <a:cubicBezTo>
                      <a:pt x="3546" y="19070"/>
                      <a:pt x="5662" y="20709"/>
                      <a:pt x="8016" y="21543"/>
                    </a:cubicBezTo>
                    <a:cubicBezTo>
                      <a:pt x="9374" y="22056"/>
                      <a:pt x="10907" y="22349"/>
                      <a:pt x="12430" y="22349"/>
                    </a:cubicBezTo>
                    <a:cubicBezTo>
                      <a:pt x="13648" y="22349"/>
                      <a:pt x="14860" y="22162"/>
                      <a:pt x="15972" y="21752"/>
                    </a:cubicBezTo>
                    <a:cubicBezTo>
                      <a:pt x="19696" y="20381"/>
                      <a:pt x="22080" y="16567"/>
                      <a:pt x="23153" y="12932"/>
                    </a:cubicBezTo>
                    <a:cubicBezTo>
                      <a:pt x="23182" y="12842"/>
                      <a:pt x="23212" y="12753"/>
                      <a:pt x="23212" y="12664"/>
                    </a:cubicBezTo>
                    <a:cubicBezTo>
                      <a:pt x="23689" y="10280"/>
                      <a:pt x="23123" y="7807"/>
                      <a:pt x="21693" y="5840"/>
                    </a:cubicBezTo>
                    <a:cubicBezTo>
                      <a:pt x="20352" y="4082"/>
                      <a:pt x="18624" y="2622"/>
                      <a:pt x="16627" y="1609"/>
                    </a:cubicBezTo>
                    <a:cubicBezTo>
                      <a:pt x="15852" y="1162"/>
                      <a:pt x="15048" y="805"/>
                      <a:pt x="14214" y="477"/>
                    </a:cubicBezTo>
                    <a:cubicBezTo>
                      <a:pt x="13737" y="238"/>
                      <a:pt x="13201" y="89"/>
                      <a:pt x="126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37"/>
              <p:cNvSpPr/>
              <p:nvPr/>
            </p:nvSpPr>
            <p:spPr>
              <a:xfrm>
                <a:off x="4566075" y="4418825"/>
                <a:ext cx="377700" cy="3874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15499" extrusionOk="0">
                    <a:moveTo>
                      <a:pt x="7661" y="581"/>
                    </a:moveTo>
                    <a:cubicBezTo>
                      <a:pt x="9320" y="581"/>
                      <a:pt x="10910" y="1118"/>
                      <a:pt x="12128" y="2533"/>
                    </a:cubicBezTo>
                    <a:cubicBezTo>
                      <a:pt x="12575" y="3219"/>
                      <a:pt x="12992" y="3934"/>
                      <a:pt x="13290" y="4708"/>
                    </a:cubicBezTo>
                    <a:cubicBezTo>
                      <a:pt x="13945" y="6258"/>
                      <a:pt x="14273" y="8016"/>
                      <a:pt x="13767" y="9655"/>
                    </a:cubicBezTo>
                    <a:cubicBezTo>
                      <a:pt x="12900" y="12505"/>
                      <a:pt x="9807" y="14962"/>
                      <a:pt x="6796" y="14962"/>
                    </a:cubicBezTo>
                    <a:cubicBezTo>
                      <a:pt x="6596" y="14962"/>
                      <a:pt x="6397" y="14951"/>
                      <a:pt x="6198" y="14929"/>
                    </a:cubicBezTo>
                    <a:cubicBezTo>
                      <a:pt x="2414" y="14512"/>
                      <a:pt x="448" y="10251"/>
                      <a:pt x="328" y="6884"/>
                    </a:cubicBezTo>
                    <a:cubicBezTo>
                      <a:pt x="269" y="5662"/>
                      <a:pt x="388" y="4262"/>
                      <a:pt x="984" y="3189"/>
                    </a:cubicBezTo>
                    <a:cubicBezTo>
                      <a:pt x="1371" y="2474"/>
                      <a:pt x="2265" y="2116"/>
                      <a:pt x="2980" y="1759"/>
                    </a:cubicBezTo>
                    <a:cubicBezTo>
                      <a:pt x="4423" y="1073"/>
                      <a:pt x="6073" y="581"/>
                      <a:pt x="7661" y="581"/>
                    </a:cubicBezTo>
                    <a:close/>
                    <a:moveTo>
                      <a:pt x="7748" y="1"/>
                    </a:moveTo>
                    <a:cubicBezTo>
                      <a:pt x="6198" y="30"/>
                      <a:pt x="4708" y="358"/>
                      <a:pt x="3338" y="1014"/>
                    </a:cubicBezTo>
                    <a:cubicBezTo>
                      <a:pt x="2802" y="1222"/>
                      <a:pt x="2295" y="1490"/>
                      <a:pt x="1788" y="1788"/>
                    </a:cubicBezTo>
                    <a:cubicBezTo>
                      <a:pt x="1461" y="1937"/>
                      <a:pt x="1163" y="2176"/>
                      <a:pt x="924" y="2474"/>
                    </a:cubicBezTo>
                    <a:cubicBezTo>
                      <a:pt x="179" y="3457"/>
                      <a:pt x="60" y="4917"/>
                      <a:pt x="30" y="6079"/>
                    </a:cubicBezTo>
                    <a:cubicBezTo>
                      <a:pt x="1" y="7956"/>
                      <a:pt x="418" y="9774"/>
                      <a:pt x="1252" y="11442"/>
                    </a:cubicBezTo>
                    <a:cubicBezTo>
                      <a:pt x="2116" y="13111"/>
                      <a:pt x="3397" y="14631"/>
                      <a:pt x="5215" y="15227"/>
                    </a:cubicBezTo>
                    <a:cubicBezTo>
                      <a:pt x="5779" y="15413"/>
                      <a:pt x="6351" y="15499"/>
                      <a:pt x="6921" y="15499"/>
                    </a:cubicBezTo>
                    <a:cubicBezTo>
                      <a:pt x="9727" y="15499"/>
                      <a:pt x="12464" y="13417"/>
                      <a:pt x="13677" y="10966"/>
                    </a:cubicBezTo>
                    <a:cubicBezTo>
                      <a:pt x="15107" y="8135"/>
                      <a:pt x="14005" y="4531"/>
                      <a:pt x="12218" y="2117"/>
                    </a:cubicBezTo>
                    <a:lnTo>
                      <a:pt x="12218" y="2117"/>
                    </a:lnTo>
                    <a:cubicBezTo>
                      <a:pt x="12218" y="2117"/>
                      <a:pt x="12218" y="2117"/>
                      <a:pt x="12217" y="2116"/>
                    </a:cubicBezTo>
                    <a:lnTo>
                      <a:pt x="12217" y="2116"/>
                    </a:lnTo>
                    <a:cubicBezTo>
                      <a:pt x="12217" y="2116"/>
                      <a:pt x="12217" y="2116"/>
                      <a:pt x="12217" y="2116"/>
                    </a:cubicBezTo>
                    <a:cubicBezTo>
                      <a:pt x="12208" y="2104"/>
                      <a:pt x="12199" y="2094"/>
                      <a:pt x="12191" y="2085"/>
                    </a:cubicBezTo>
                    <a:lnTo>
                      <a:pt x="12191" y="2085"/>
                    </a:lnTo>
                    <a:cubicBezTo>
                      <a:pt x="11060" y="764"/>
                      <a:pt x="9433" y="30"/>
                      <a:pt x="77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94" name="Google Shape;1594;p37"/>
            <p:cNvGrpSpPr/>
            <p:nvPr/>
          </p:nvGrpSpPr>
          <p:grpSpPr>
            <a:xfrm>
              <a:off x="4497147" y="4696629"/>
              <a:ext cx="763146" cy="697824"/>
              <a:chOff x="3681125" y="1846650"/>
              <a:chExt cx="515500" cy="471375"/>
            </a:xfrm>
          </p:grpSpPr>
          <p:sp>
            <p:nvSpPr>
              <p:cNvPr id="1595" name="Google Shape;1595;p37"/>
              <p:cNvSpPr/>
              <p:nvPr/>
            </p:nvSpPr>
            <p:spPr>
              <a:xfrm>
                <a:off x="3681125" y="1846650"/>
                <a:ext cx="515500" cy="471375"/>
              </a:xfrm>
              <a:custGeom>
                <a:avLst/>
                <a:gdLst/>
                <a:ahLst/>
                <a:cxnLst/>
                <a:rect l="l" t="t" r="r" b="b"/>
                <a:pathLst>
                  <a:path w="20620" h="18855" extrusionOk="0">
                    <a:moveTo>
                      <a:pt x="9854" y="228"/>
                    </a:moveTo>
                    <a:cubicBezTo>
                      <a:pt x="11621" y="228"/>
                      <a:pt x="13416" y="541"/>
                      <a:pt x="14988" y="1401"/>
                    </a:cubicBezTo>
                    <a:cubicBezTo>
                      <a:pt x="16984" y="2533"/>
                      <a:pt x="18415" y="4559"/>
                      <a:pt x="19219" y="6674"/>
                    </a:cubicBezTo>
                    <a:cubicBezTo>
                      <a:pt x="20024" y="8611"/>
                      <a:pt x="20173" y="10786"/>
                      <a:pt x="19666" y="12842"/>
                    </a:cubicBezTo>
                    <a:cubicBezTo>
                      <a:pt x="18542" y="17002"/>
                      <a:pt x="14415" y="18633"/>
                      <a:pt x="10396" y="18633"/>
                    </a:cubicBezTo>
                    <a:cubicBezTo>
                      <a:pt x="9089" y="18633"/>
                      <a:pt x="7793" y="18461"/>
                      <a:pt x="6615" y="18146"/>
                    </a:cubicBezTo>
                    <a:cubicBezTo>
                      <a:pt x="5423" y="17818"/>
                      <a:pt x="4261" y="17371"/>
                      <a:pt x="3188" y="16746"/>
                    </a:cubicBezTo>
                    <a:cubicBezTo>
                      <a:pt x="2414" y="16329"/>
                      <a:pt x="1728" y="15733"/>
                      <a:pt x="1222" y="15047"/>
                    </a:cubicBezTo>
                    <a:cubicBezTo>
                      <a:pt x="983" y="14630"/>
                      <a:pt x="834" y="14153"/>
                      <a:pt x="775" y="13647"/>
                    </a:cubicBezTo>
                    <a:cubicBezTo>
                      <a:pt x="656" y="12991"/>
                      <a:pt x="566" y="12306"/>
                      <a:pt x="507" y="11621"/>
                    </a:cubicBezTo>
                    <a:cubicBezTo>
                      <a:pt x="209" y="7986"/>
                      <a:pt x="864" y="3665"/>
                      <a:pt x="4172" y="1520"/>
                    </a:cubicBezTo>
                    <a:cubicBezTo>
                      <a:pt x="4621" y="1239"/>
                      <a:pt x="5096" y="1011"/>
                      <a:pt x="5573" y="812"/>
                    </a:cubicBezTo>
                    <a:lnTo>
                      <a:pt x="5573" y="812"/>
                    </a:lnTo>
                    <a:cubicBezTo>
                      <a:pt x="5582" y="810"/>
                      <a:pt x="5592" y="807"/>
                      <a:pt x="5602" y="805"/>
                    </a:cubicBezTo>
                    <a:cubicBezTo>
                      <a:pt x="6615" y="507"/>
                      <a:pt x="7688" y="328"/>
                      <a:pt x="8731" y="268"/>
                    </a:cubicBezTo>
                    <a:cubicBezTo>
                      <a:pt x="9102" y="242"/>
                      <a:pt x="9478" y="228"/>
                      <a:pt x="9854" y="228"/>
                    </a:cubicBezTo>
                    <a:close/>
                    <a:moveTo>
                      <a:pt x="10006" y="1"/>
                    </a:moveTo>
                    <a:cubicBezTo>
                      <a:pt x="8568" y="1"/>
                      <a:pt x="7129" y="215"/>
                      <a:pt x="5811" y="566"/>
                    </a:cubicBezTo>
                    <a:lnTo>
                      <a:pt x="5615" y="610"/>
                    </a:lnTo>
                    <a:lnTo>
                      <a:pt x="5615" y="610"/>
                    </a:lnTo>
                    <a:cubicBezTo>
                      <a:pt x="5614" y="610"/>
                      <a:pt x="5613" y="610"/>
                      <a:pt x="5613" y="610"/>
                    </a:cubicBezTo>
                    <a:cubicBezTo>
                      <a:pt x="5581" y="610"/>
                      <a:pt x="5546" y="615"/>
                      <a:pt x="5513" y="626"/>
                    </a:cubicBezTo>
                    <a:cubicBezTo>
                      <a:pt x="3546" y="1371"/>
                      <a:pt x="1937" y="2861"/>
                      <a:pt x="1073" y="4797"/>
                    </a:cubicBezTo>
                    <a:cubicBezTo>
                      <a:pt x="328" y="6585"/>
                      <a:pt x="0" y="8522"/>
                      <a:pt x="90" y="10488"/>
                    </a:cubicBezTo>
                    <a:cubicBezTo>
                      <a:pt x="90" y="11859"/>
                      <a:pt x="268" y="13230"/>
                      <a:pt x="596" y="14571"/>
                    </a:cubicBezTo>
                    <a:cubicBezTo>
                      <a:pt x="834" y="15226"/>
                      <a:pt x="1281" y="15822"/>
                      <a:pt x="1848" y="16209"/>
                    </a:cubicBezTo>
                    <a:cubicBezTo>
                      <a:pt x="2771" y="16895"/>
                      <a:pt x="3784" y="17461"/>
                      <a:pt x="4857" y="17848"/>
                    </a:cubicBezTo>
                    <a:cubicBezTo>
                      <a:pt x="6586" y="18515"/>
                      <a:pt x="8402" y="18854"/>
                      <a:pt x="10220" y="18854"/>
                    </a:cubicBezTo>
                    <a:cubicBezTo>
                      <a:pt x="11410" y="18854"/>
                      <a:pt x="12600" y="18709"/>
                      <a:pt x="13766" y="18414"/>
                    </a:cubicBezTo>
                    <a:cubicBezTo>
                      <a:pt x="16120" y="17818"/>
                      <a:pt x="18266" y="16537"/>
                      <a:pt x="19428" y="14392"/>
                    </a:cubicBezTo>
                    <a:cubicBezTo>
                      <a:pt x="20381" y="12455"/>
                      <a:pt x="20619" y="10280"/>
                      <a:pt x="20113" y="8194"/>
                    </a:cubicBezTo>
                    <a:cubicBezTo>
                      <a:pt x="19636" y="5930"/>
                      <a:pt x="18444" y="3874"/>
                      <a:pt x="16746" y="2265"/>
                    </a:cubicBezTo>
                    <a:cubicBezTo>
                      <a:pt x="14921" y="628"/>
                      <a:pt x="12467" y="1"/>
                      <a:pt x="100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37"/>
              <p:cNvSpPr/>
              <p:nvPr/>
            </p:nvSpPr>
            <p:spPr>
              <a:xfrm>
                <a:off x="3748900" y="1895900"/>
                <a:ext cx="391850" cy="374500"/>
              </a:xfrm>
              <a:custGeom>
                <a:avLst/>
                <a:gdLst/>
                <a:ahLst/>
                <a:cxnLst/>
                <a:rect l="l" t="t" r="r" b="b"/>
                <a:pathLst>
                  <a:path w="15674" h="14980" extrusionOk="0">
                    <a:moveTo>
                      <a:pt x="6437" y="198"/>
                    </a:moveTo>
                    <a:cubicBezTo>
                      <a:pt x="8838" y="198"/>
                      <a:pt x="11362" y="1635"/>
                      <a:pt x="12992" y="3304"/>
                    </a:cubicBezTo>
                    <a:cubicBezTo>
                      <a:pt x="13946" y="4287"/>
                      <a:pt x="14869" y="5509"/>
                      <a:pt x="15227" y="6880"/>
                    </a:cubicBezTo>
                    <a:cubicBezTo>
                      <a:pt x="15316" y="7237"/>
                      <a:pt x="15316" y="7625"/>
                      <a:pt x="15227" y="8012"/>
                    </a:cubicBezTo>
                    <a:cubicBezTo>
                      <a:pt x="15078" y="8429"/>
                      <a:pt x="14929" y="8846"/>
                      <a:pt x="14750" y="9234"/>
                    </a:cubicBezTo>
                    <a:cubicBezTo>
                      <a:pt x="13618" y="11796"/>
                      <a:pt x="11502" y="14657"/>
                      <a:pt x="8463" y="14776"/>
                    </a:cubicBezTo>
                    <a:cubicBezTo>
                      <a:pt x="8351" y="14783"/>
                      <a:pt x="8239" y="14787"/>
                      <a:pt x="8128" y="14787"/>
                    </a:cubicBezTo>
                    <a:cubicBezTo>
                      <a:pt x="7813" y="14787"/>
                      <a:pt x="7499" y="14757"/>
                      <a:pt x="7185" y="14699"/>
                    </a:cubicBezTo>
                    <a:lnTo>
                      <a:pt x="7185" y="14699"/>
                    </a:lnTo>
                    <a:cubicBezTo>
                      <a:pt x="7176" y="14694"/>
                      <a:pt x="7165" y="14690"/>
                      <a:pt x="7152" y="14686"/>
                    </a:cubicBezTo>
                    <a:cubicBezTo>
                      <a:pt x="6437" y="14478"/>
                      <a:pt x="5781" y="14210"/>
                      <a:pt x="5156" y="13882"/>
                    </a:cubicBezTo>
                    <a:cubicBezTo>
                      <a:pt x="3785" y="13256"/>
                      <a:pt x="2623" y="12332"/>
                      <a:pt x="1729" y="11141"/>
                    </a:cubicBezTo>
                    <a:cubicBezTo>
                      <a:pt x="686" y="9681"/>
                      <a:pt x="448" y="7833"/>
                      <a:pt x="686" y="6105"/>
                    </a:cubicBezTo>
                    <a:cubicBezTo>
                      <a:pt x="865" y="4347"/>
                      <a:pt x="1669" y="2708"/>
                      <a:pt x="2951" y="1516"/>
                    </a:cubicBezTo>
                    <a:cubicBezTo>
                      <a:pt x="3986" y="582"/>
                      <a:pt x="5195" y="198"/>
                      <a:pt x="6437" y="198"/>
                    </a:cubicBezTo>
                    <a:close/>
                    <a:moveTo>
                      <a:pt x="6457" y="0"/>
                    </a:moveTo>
                    <a:cubicBezTo>
                      <a:pt x="5636" y="0"/>
                      <a:pt x="4821" y="151"/>
                      <a:pt x="4053" y="503"/>
                    </a:cubicBezTo>
                    <a:cubicBezTo>
                      <a:pt x="2474" y="1278"/>
                      <a:pt x="1282" y="2678"/>
                      <a:pt x="716" y="4317"/>
                    </a:cubicBezTo>
                    <a:cubicBezTo>
                      <a:pt x="60" y="6105"/>
                      <a:pt x="1" y="8042"/>
                      <a:pt x="597" y="9859"/>
                    </a:cubicBezTo>
                    <a:cubicBezTo>
                      <a:pt x="1550" y="12422"/>
                      <a:pt x="4172" y="14090"/>
                      <a:pt x="6705" y="14835"/>
                    </a:cubicBezTo>
                    <a:lnTo>
                      <a:pt x="6871" y="14863"/>
                    </a:lnTo>
                    <a:lnTo>
                      <a:pt x="6871" y="14863"/>
                    </a:lnTo>
                    <a:cubicBezTo>
                      <a:pt x="6875" y="14864"/>
                      <a:pt x="6879" y="14864"/>
                      <a:pt x="6884" y="14865"/>
                    </a:cubicBezTo>
                    <a:cubicBezTo>
                      <a:pt x="6884" y="14865"/>
                      <a:pt x="6884" y="14865"/>
                      <a:pt x="6884" y="14865"/>
                    </a:cubicBezTo>
                    <a:lnTo>
                      <a:pt x="6884" y="14865"/>
                    </a:lnTo>
                    <a:cubicBezTo>
                      <a:pt x="6884" y="14865"/>
                      <a:pt x="6884" y="14865"/>
                      <a:pt x="6885" y="14865"/>
                    </a:cubicBezTo>
                    <a:lnTo>
                      <a:pt x="6885" y="14865"/>
                    </a:lnTo>
                    <a:cubicBezTo>
                      <a:pt x="7274" y="14942"/>
                      <a:pt x="7666" y="14979"/>
                      <a:pt x="8054" y="14979"/>
                    </a:cubicBezTo>
                    <a:cubicBezTo>
                      <a:pt x="9328" y="14979"/>
                      <a:pt x="10571" y="14576"/>
                      <a:pt x="11621" y="13822"/>
                    </a:cubicBezTo>
                    <a:cubicBezTo>
                      <a:pt x="12843" y="12869"/>
                      <a:pt x="13856" y="11677"/>
                      <a:pt x="14571" y="10306"/>
                    </a:cubicBezTo>
                    <a:cubicBezTo>
                      <a:pt x="14869" y="9770"/>
                      <a:pt x="15137" y="9204"/>
                      <a:pt x="15346" y="8638"/>
                    </a:cubicBezTo>
                    <a:cubicBezTo>
                      <a:pt x="15525" y="8310"/>
                      <a:pt x="15614" y="7923"/>
                      <a:pt x="15674" y="7535"/>
                    </a:cubicBezTo>
                    <a:cubicBezTo>
                      <a:pt x="15674" y="7029"/>
                      <a:pt x="15555" y="6492"/>
                      <a:pt x="15316" y="6045"/>
                    </a:cubicBezTo>
                    <a:cubicBezTo>
                      <a:pt x="15018" y="5360"/>
                      <a:pt x="14631" y="4734"/>
                      <a:pt x="14184" y="4168"/>
                    </a:cubicBezTo>
                    <a:cubicBezTo>
                      <a:pt x="13022" y="2649"/>
                      <a:pt x="11502" y="1457"/>
                      <a:pt x="9744" y="712"/>
                    </a:cubicBezTo>
                    <a:cubicBezTo>
                      <a:pt x="8712" y="282"/>
                      <a:pt x="7580" y="0"/>
                      <a:pt x="6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37"/>
              <p:cNvSpPr/>
              <p:nvPr/>
            </p:nvSpPr>
            <p:spPr>
              <a:xfrm>
                <a:off x="3786900" y="1956875"/>
                <a:ext cx="286075" cy="248100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9924" extrusionOk="0">
                    <a:moveTo>
                      <a:pt x="6972" y="217"/>
                    </a:moveTo>
                    <a:cubicBezTo>
                      <a:pt x="7693" y="217"/>
                      <a:pt x="8417" y="390"/>
                      <a:pt x="9058" y="686"/>
                    </a:cubicBezTo>
                    <a:cubicBezTo>
                      <a:pt x="9565" y="954"/>
                      <a:pt x="9803" y="1580"/>
                      <a:pt x="10072" y="2087"/>
                    </a:cubicBezTo>
                    <a:cubicBezTo>
                      <a:pt x="11055" y="4113"/>
                      <a:pt x="11442" y="6765"/>
                      <a:pt x="9535" y="8404"/>
                    </a:cubicBezTo>
                    <a:cubicBezTo>
                      <a:pt x="9058" y="8731"/>
                      <a:pt x="8552" y="9000"/>
                      <a:pt x="8016" y="9238"/>
                    </a:cubicBezTo>
                    <a:cubicBezTo>
                      <a:pt x="7333" y="9560"/>
                      <a:pt x="6591" y="9713"/>
                      <a:pt x="5849" y="9713"/>
                    </a:cubicBezTo>
                    <a:cubicBezTo>
                      <a:pt x="5425" y="9713"/>
                      <a:pt x="5001" y="9663"/>
                      <a:pt x="4589" y="9566"/>
                    </a:cubicBezTo>
                    <a:cubicBezTo>
                      <a:pt x="2503" y="8910"/>
                      <a:pt x="715" y="6526"/>
                      <a:pt x="954" y="4292"/>
                    </a:cubicBezTo>
                    <a:cubicBezTo>
                      <a:pt x="1252" y="1699"/>
                      <a:pt x="4172" y="329"/>
                      <a:pt x="6526" y="239"/>
                    </a:cubicBezTo>
                    <a:cubicBezTo>
                      <a:pt x="6674" y="224"/>
                      <a:pt x="6823" y="217"/>
                      <a:pt x="6972" y="217"/>
                    </a:cubicBezTo>
                    <a:close/>
                    <a:moveTo>
                      <a:pt x="7062" y="1"/>
                    </a:moveTo>
                    <a:cubicBezTo>
                      <a:pt x="5781" y="1"/>
                      <a:pt x="4500" y="269"/>
                      <a:pt x="3338" y="865"/>
                    </a:cubicBezTo>
                    <a:cubicBezTo>
                      <a:pt x="2205" y="1461"/>
                      <a:pt x="1133" y="2355"/>
                      <a:pt x="745" y="3606"/>
                    </a:cubicBezTo>
                    <a:cubicBezTo>
                      <a:pt x="0" y="5930"/>
                      <a:pt x="1639" y="8463"/>
                      <a:pt x="3695" y="9476"/>
                    </a:cubicBezTo>
                    <a:cubicBezTo>
                      <a:pt x="4309" y="9788"/>
                      <a:pt x="4984" y="9923"/>
                      <a:pt x="5671" y="9923"/>
                    </a:cubicBezTo>
                    <a:cubicBezTo>
                      <a:pt x="7139" y="9923"/>
                      <a:pt x="8669" y="9308"/>
                      <a:pt x="9805" y="8484"/>
                    </a:cubicBezTo>
                    <a:lnTo>
                      <a:pt x="9805" y="8484"/>
                    </a:lnTo>
                    <a:cubicBezTo>
                      <a:pt x="9816" y="8477"/>
                      <a:pt x="9826" y="8471"/>
                      <a:pt x="9833" y="8463"/>
                    </a:cubicBezTo>
                    <a:lnTo>
                      <a:pt x="9833" y="8463"/>
                    </a:lnTo>
                    <a:cubicBezTo>
                      <a:pt x="9833" y="8463"/>
                      <a:pt x="9833" y="8463"/>
                      <a:pt x="9833" y="8463"/>
                    </a:cubicBezTo>
                    <a:cubicBezTo>
                      <a:pt x="9865" y="8447"/>
                      <a:pt x="9879" y="8434"/>
                      <a:pt x="9880" y="8424"/>
                    </a:cubicBezTo>
                    <a:lnTo>
                      <a:pt x="9880" y="8424"/>
                    </a:lnTo>
                    <a:cubicBezTo>
                      <a:pt x="10774" y="7650"/>
                      <a:pt x="11264" y="6536"/>
                      <a:pt x="11293" y="5364"/>
                    </a:cubicBezTo>
                    <a:cubicBezTo>
                      <a:pt x="11263" y="4292"/>
                      <a:pt x="11025" y="3249"/>
                      <a:pt x="10578" y="2295"/>
                    </a:cubicBezTo>
                    <a:cubicBezTo>
                      <a:pt x="10429" y="1938"/>
                      <a:pt x="10250" y="1580"/>
                      <a:pt x="10042" y="1252"/>
                    </a:cubicBezTo>
                    <a:cubicBezTo>
                      <a:pt x="9923" y="1014"/>
                      <a:pt x="9774" y="805"/>
                      <a:pt x="9565" y="627"/>
                    </a:cubicBezTo>
                    <a:cubicBezTo>
                      <a:pt x="8880" y="120"/>
                      <a:pt x="7896" y="31"/>
                      <a:pt x="7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98" name="Google Shape;1598;p37"/>
            <p:cNvSpPr/>
            <p:nvPr/>
          </p:nvSpPr>
          <p:spPr>
            <a:xfrm>
              <a:off x="8319395" y="2130837"/>
              <a:ext cx="172096" cy="143602"/>
            </a:xfrm>
            <a:custGeom>
              <a:avLst/>
              <a:gdLst/>
              <a:ahLst/>
              <a:cxnLst/>
              <a:rect l="l" t="t" r="r" b="b"/>
              <a:pathLst>
                <a:path w="5170" h="4314" extrusionOk="0">
                  <a:moveTo>
                    <a:pt x="2507" y="0"/>
                  </a:moveTo>
                  <a:cubicBezTo>
                    <a:pt x="2392" y="0"/>
                    <a:pt x="2280" y="8"/>
                    <a:pt x="2176" y="23"/>
                  </a:cubicBezTo>
                  <a:cubicBezTo>
                    <a:pt x="1431" y="142"/>
                    <a:pt x="835" y="589"/>
                    <a:pt x="477" y="1214"/>
                  </a:cubicBezTo>
                  <a:cubicBezTo>
                    <a:pt x="0" y="2257"/>
                    <a:pt x="388" y="3837"/>
                    <a:pt x="1550" y="4194"/>
                  </a:cubicBezTo>
                  <a:cubicBezTo>
                    <a:pt x="1795" y="4274"/>
                    <a:pt x="2080" y="4313"/>
                    <a:pt x="2379" y="4313"/>
                  </a:cubicBezTo>
                  <a:cubicBezTo>
                    <a:pt x="3647" y="4313"/>
                    <a:pt x="5169" y="3607"/>
                    <a:pt x="4976" y="2257"/>
                  </a:cubicBezTo>
                  <a:cubicBezTo>
                    <a:pt x="4887" y="1661"/>
                    <a:pt x="4649" y="1125"/>
                    <a:pt x="4261" y="678"/>
                  </a:cubicBezTo>
                  <a:cubicBezTo>
                    <a:pt x="3874" y="291"/>
                    <a:pt x="3397" y="52"/>
                    <a:pt x="2861" y="23"/>
                  </a:cubicBezTo>
                  <a:cubicBezTo>
                    <a:pt x="2742" y="8"/>
                    <a:pt x="2622" y="0"/>
                    <a:pt x="2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99" name="Google Shape;1599;p37"/>
            <p:cNvGrpSpPr/>
            <p:nvPr/>
          </p:nvGrpSpPr>
          <p:grpSpPr>
            <a:xfrm>
              <a:off x="-1090162" y="3673802"/>
              <a:ext cx="4341985" cy="2100795"/>
              <a:chOff x="-1013962" y="3673802"/>
              <a:chExt cx="4341985" cy="2100795"/>
            </a:xfrm>
          </p:grpSpPr>
          <p:grpSp>
            <p:nvGrpSpPr>
              <p:cNvPr id="1600" name="Google Shape;1600;p37"/>
              <p:cNvGrpSpPr/>
              <p:nvPr/>
            </p:nvGrpSpPr>
            <p:grpSpPr>
              <a:xfrm>
                <a:off x="-1013962" y="3673802"/>
                <a:ext cx="4341985" cy="2100795"/>
                <a:chOff x="-830187" y="4024390"/>
                <a:chExt cx="4341985" cy="2100795"/>
              </a:xfrm>
            </p:grpSpPr>
            <p:sp>
              <p:nvSpPr>
                <p:cNvPr id="1601" name="Google Shape;1601;p37"/>
                <p:cNvSpPr/>
                <p:nvPr/>
              </p:nvSpPr>
              <p:spPr>
                <a:xfrm>
                  <a:off x="-830187" y="4024390"/>
                  <a:ext cx="4341985" cy="204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75" h="50732" extrusionOk="0">
                      <a:moveTo>
                        <a:pt x="19280" y="1"/>
                      </a:moveTo>
                      <a:cubicBezTo>
                        <a:pt x="14384" y="1"/>
                        <a:pt x="9338" y="2218"/>
                        <a:pt x="8075" y="7268"/>
                      </a:cubicBezTo>
                      <a:cubicBezTo>
                        <a:pt x="7241" y="10724"/>
                        <a:pt x="7598" y="14449"/>
                        <a:pt x="6615" y="17905"/>
                      </a:cubicBezTo>
                      <a:cubicBezTo>
                        <a:pt x="5721" y="21034"/>
                        <a:pt x="3755" y="23716"/>
                        <a:pt x="2414" y="26695"/>
                      </a:cubicBezTo>
                      <a:cubicBezTo>
                        <a:pt x="596" y="30777"/>
                        <a:pt x="0" y="35426"/>
                        <a:pt x="1162" y="39716"/>
                      </a:cubicBezTo>
                      <a:cubicBezTo>
                        <a:pt x="2324" y="44007"/>
                        <a:pt x="5364" y="47821"/>
                        <a:pt x="9476" y="49519"/>
                      </a:cubicBezTo>
                      <a:cubicBezTo>
                        <a:pt x="11357" y="50293"/>
                        <a:pt x="13318" y="50601"/>
                        <a:pt x="15314" y="50601"/>
                      </a:cubicBezTo>
                      <a:cubicBezTo>
                        <a:pt x="19547" y="50601"/>
                        <a:pt x="23938" y="49216"/>
                        <a:pt x="28069" y="47940"/>
                      </a:cubicBezTo>
                      <a:cubicBezTo>
                        <a:pt x="34622" y="45928"/>
                        <a:pt x="41399" y="44206"/>
                        <a:pt x="48226" y="44206"/>
                      </a:cubicBezTo>
                      <a:cubicBezTo>
                        <a:pt x="49283" y="44206"/>
                        <a:pt x="50341" y="44247"/>
                        <a:pt x="51399" y="44335"/>
                      </a:cubicBezTo>
                      <a:cubicBezTo>
                        <a:pt x="58282" y="44901"/>
                        <a:pt x="64868" y="47434"/>
                        <a:pt x="71602" y="49132"/>
                      </a:cubicBezTo>
                      <a:cubicBezTo>
                        <a:pt x="75244" y="50055"/>
                        <a:pt x="79063" y="50731"/>
                        <a:pt x="82819" y="50731"/>
                      </a:cubicBezTo>
                      <a:cubicBezTo>
                        <a:pt x="85975" y="50731"/>
                        <a:pt x="89087" y="50254"/>
                        <a:pt x="92012" y="49043"/>
                      </a:cubicBezTo>
                      <a:cubicBezTo>
                        <a:pt x="94426" y="48059"/>
                        <a:pt x="96661" y="46570"/>
                        <a:pt x="98150" y="44424"/>
                      </a:cubicBezTo>
                      <a:cubicBezTo>
                        <a:pt x="107775" y="30581"/>
                        <a:pt x="86591" y="19064"/>
                        <a:pt x="74895" y="19064"/>
                      </a:cubicBezTo>
                      <a:cubicBezTo>
                        <a:pt x="74533" y="19064"/>
                        <a:pt x="74179" y="19075"/>
                        <a:pt x="73836" y="19097"/>
                      </a:cubicBezTo>
                      <a:cubicBezTo>
                        <a:pt x="67567" y="19499"/>
                        <a:pt x="61181" y="22039"/>
                        <a:pt x="55078" y="22039"/>
                      </a:cubicBezTo>
                      <a:cubicBezTo>
                        <a:pt x="53030" y="22039"/>
                        <a:pt x="51014" y="21753"/>
                        <a:pt x="49046" y="21004"/>
                      </a:cubicBezTo>
                      <a:cubicBezTo>
                        <a:pt x="42043" y="18352"/>
                        <a:pt x="38319" y="10933"/>
                        <a:pt x="32836" y="5868"/>
                      </a:cubicBezTo>
                      <a:cubicBezTo>
                        <a:pt x="30959" y="4110"/>
                        <a:pt x="28843" y="2709"/>
                        <a:pt x="26549" y="1636"/>
                      </a:cubicBezTo>
                      <a:cubicBezTo>
                        <a:pt x="24851" y="862"/>
                        <a:pt x="23033" y="355"/>
                        <a:pt x="21215" y="117"/>
                      </a:cubicBezTo>
                      <a:cubicBezTo>
                        <a:pt x="20579" y="40"/>
                        <a:pt x="19931" y="1"/>
                        <a:pt x="192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02" name="Google Shape;1602;p37"/>
                <p:cNvSpPr/>
                <p:nvPr/>
              </p:nvSpPr>
              <p:spPr>
                <a:xfrm>
                  <a:off x="-316390" y="4171925"/>
                  <a:ext cx="3797016" cy="1953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48" h="48480" fill="none" extrusionOk="0">
                      <a:moveTo>
                        <a:pt x="15196" y="1252"/>
                      </a:moveTo>
                      <a:cubicBezTo>
                        <a:pt x="20828" y="1"/>
                        <a:pt x="26698" y="1639"/>
                        <a:pt x="30899" y="5573"/>
                      </a:cubicBezTo>
                      <a:cubicBezTo>
                        <a:pt x="36173" y="10638"/>
                        <a:pt x="38051" y="18832"/>
                        <a:pt x="44129" y="22914"/>
                      </a:cubicBezTo>
                      <a:cubicBezTo>
                        <a:pt x="48450" y="25804"/>
                        <a:pt x="54081" y="25953"/>
                        <a:pt x="59206" y="25089"/>
                      </a:cubicBezTo>
                      <a:cubicBezTo>
                        <a:pt x="64331" y="24225"/>
                        <a:pt x="69307" y="22437"/>
                        <a:pt x="74492" y="21812"/>
                      </a:cubicBezTo>
                      <a:cubicBezTo>
                        <a:pt x="79647" y="21156"/>
                        <a:pt x="85308" y="21812"/>
                        <a:pt x="89241" y="25208"/>
                      </a:cubicBezTo>
                      <a:cubicBezTo>
                        <a:pt x="91625" y="27354"/>
                        <a:pt x="93234" y="30244"/>
                        <a:pt x="93830" y="33403"/>
                      </a:cubicBezTo>
                      <a:cubicBezTo>
                        <a:pt x="94187" y="35339"/>
                        <a:pt x="94247" y="37425"/>
                        <a:pt x="93472" y="39243"/>
                      </a:cubicBezTo>
                      <a:cubicBezTo>
                        <a:pt x="92549" y="41418"/>
                        <a:pt x="90642" y="42967"/>
                        <a:pt x="88586" y="44129"/>
                      </a:cubicBezTo>
                      <a:cubicBezTo>
                        <a:pt x="81017" y="48480"/>
                        <a:pt x="71333" y="48420"/>
                        <a:pt x="63318" y="44964"/>
                      </a:cubicBezTo>
                      <a:cubicBezTo>
                        <a:pt x="59623" y="43384"/>
                        <a:pt x="56226" y="41120"/>
                        <a:pt x="52383" y="40017"/>
                      </a:cubicBezTo>
                      <a:cubicBezTo>
                        <a:pt x="39868" y="36412"/>
                        <a:pt x="26668" y="45470"/>
                        <a:pt x="13826" y="43206"/>
                      </a:cubicBezTo>
                      <a:cubicBezTo>
                        <a:pt x="11085" y="42699"/>
                        <a:pt x="8373" y="41656"/>
                        <a:pt x="6377" y="39690"/>
                      </a:cubicBezTo>
                      <a:cubicBezTo>
                        <a:pt x="4202" y="37514"/>
                        <a:pt x="3129" y="34445"/>
                        <a:pt x="2473" y="31406"/>
                      </a:cubicBezTo>
                      <a:cubicBezTo>
                        <a:pt x="0" y="19964"/>
                        <a:pt x="1490" y="4381"/>
                        <a:pt x="15196" y="1252"/>
                      </a:cubicBez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accent1"/>
                  </a:solidFill>
                  <a:prstDash val="solid"/>
                  <a:miter lim="297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1603" name="Google Shape;1603;p37"/>
                <p:cNvGrpSpPr/>
                <p:nvPr/>
              </p:nvGrpSpPr>
              <p:grpSpPr>
                <a:xfrm>
                  <a:off x="174564" y="4842646"/>
                  <a:ext cx="824338" cy="865398"/>
                  <a:chOff x="126952" y="4637346"/>
                  <a:chExt cx="824338" cy="865398"/>
                </a:xfrm>
              </p:grpSpPr>
              <p:sp>
                <p:nvSpPr>
                  <p:cNvPr id="1604" name="Google Shape;1604;p37"/>
                  <p:cNvSpPr/>
                  <p:nvPr/>
                </p:nvSpPr>
                <p:spPr>
                  <a:xfrm>
                    <a:off x="787480" y="5298317"/>
                    <a:ext cx="94716" cy="65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1" h="1614" extrusionOk="0">
                        <a:moveTo>
                          <a:pt x="1259" y="0"/>
                        </a:moveTo>
                        <a:cubicBezTo>
                          <a:pt x="928" y="0"/>
                          <a:pt x="550" y="221"/>
                          <a:pt x="233" y="825"/>
                        </a:cubicBezTo>
                        <a:cubicBezTo>
                          <a:pt x="1" y="1270"/>
                          <a:pt x="471" y="1614"/>
                          <a:pt x="1025" y="1614"/>
                        </a:cubicBezTo>
                        <a:cubicBezTo>
                          <a:pt x="1325" y="1614"/>
                          <a:pt x="1650" y="1513"/>
                          <a:pt x="1901" y="1272"/>
                        </a:cubicBezTo>
                        <a:cubicBezTo>
                          <a:pt x="2351" y="803"/>
                          <a:pt x="1890" y="0"/>
                          <a:pt x="125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5" name="Google Shape;1605;p37"/>
                  <p:cNvSpPr/>
                  <p:nvPr/>
                </p:nvSpPr>
                <p:spPr>
                  <a:xfrm>
                    <a:off x="857984" y="5042204"/>
                    <a:ext cx="93306" cy="87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6" h="2176" extrusionOk="0">
                        <a:moveTo>
                          <a:pt x="1092" y="1"/>
                        </a:moveTo>
                        <a:cubicBezTo>
                          <a:pt x="596" y="1"/>
                          <a:pt x="99" y="387"/>
                          <a:pt x="32" y="1402"/>
                        </a:cubicBezTo>
                        <a:cubicBezTo>
                          <a:pt x="0" y="1860"/>
                          <a:pt x="488" y="2176"/>
                          <a:pt x="1007" y="2176"/>
                        </a:cubicBezTo>
                        <a:cubicBezTo>
                          <a:pt x="1466" y="2176"/>
                          <a:pt x="1950" y="1928"/>
                          <a:pt x="2118" y="1312"/>
                        </a:cubicBezTo>
                        <a:cubicBezTo>
                          <a:pt x="2315" y="588"/>
                          <a:pt x="1704" y="1"/>
                          <a:pt x="109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6" name="Google Shape;1606;p37"/>
                  <p:cNvSpPr/>
                  <p:nvPr/>
                </p:nvSpPr>
                <p:spPr>
                  <a:xfrm>
                    <a:off x="403088" y="5404356"/>
                    <a:ext cx="149346" cy="983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07" h="2442" extrusionOk="0">
                        <a:moveTo>
                          <a:pt x="1594" y="1"/>
                        </a:moveTo>
                        <a:cubicBezTo>
                          <a:pt x="1549" y="1"/>
                          <a:pt x="1504" y="4"/>
                          <a:pt x="1460" y="11"/>
                        </a:cubicBezTo>
                        <a:cubicBezTo>
                          <a:pt x="477" y="160"/>
                          <a:pt x="0" y="1143"/>
                          <a:pt x="268" y="1709"/>
                        </a:cubicBezTo>
                        <a:cubicBezTo>
                          <a:pt x="521" y="2230"/>
                          <a:pt x="890" y="2441"/>
                          <a:pt x="1336" y="2441"/>
                        </a:cubicBezTo>
                        <a:cubicBezTo>
                          <a:pt x="1733" y="2441"/>
                          <a:pt x="2191" y="2274"/>
                          <a:pt x="2682" y="2007"/>
                        </a:cubicBezTo>
                        <a:cubicBezTo>
                          <a:pt x="3707" y="1466"/>
                          <a:pt x="2556" y="1"/>
                          <a:pt x="159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7" name="Google Shape;1607;p37"/>
                  <p:cNvSpPr/>
                  <p:nvPr/>
                </p:nvSpPr>
                <p:spPr>
                  <a:xfrm>
                    <a:off x="126952" y="5265602"/>
                    <a:ext cx="176540" cy="1288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2" h="3198" extrusionOk="0">
                        <a:moveTo>
                          <a:pt x="2558" y="0"/>
                        </a:moveTo>
                        <a:cubicBezTo>
                          <a:pt x="1385" y="0"/>
                          <a:pt x="0" y="1673"/>
                          <a:pt x="329" y="2531"/>
                        </a:cubicBezTo>
                        <a:cubicBezTo>
                          <a:pt x="510" y="3028"/>
                          <a:pt x="888" y="3198"/>
                          <a:pt x="1296" y="3198"/>
                        </a:cubicBezTo>
                        <a:cubicBezTo>
                          <a:pt x="1694" y="3198"/>
                          <a:pt x="2120" y="3036"/>
                          <a:pt x="2415" y="2859"/>
                        </a:cubicBezTo>
                        <a:cubicBezTo>
                          <a:pt x="3130" y="2442"/>
                          <a:pt x="4381" y="1012"/>
                          <a:pt x="3159" y="177"/>
                        </a:cubicBezTo>
                        <a:cubicBezTo>
                          <a:pt x="2973" y="55"/>
                          <a:pt x="2769" y="0"/>
                          <a:pt x="255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8" name="Google Shape;1608;p37"/>
                  <p:cNvSpPr/>
                  <p:nvPr/>
                </p:nvSpPr>
                <p:spPr>
                  <a:xfrm>
                    <a:off x="530319" y="4637346"/>
                    <a:ext cx="173357" cy="114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3" h="2839" extrusionOk="0">
                        <a:moveTo>
                          <a:pt x="1802" y="0"/>
                        </a:moveTo>
                        <a:cubicBezTo>
                          <a:pt x="1757" y="0"/>
                          <a:pt x="1713" y="3"/>
                          <a:pt x="1669" y="9"/>
                        </a:cubicBezTo>
                        <a:cubicBezTo>
                          <a:pt x="537" y="188"/>
                          <a:pt x="1" y="1320"/>
                          <a:pt x="299" y="1975"/>
                        </a:cubicBezTo>
                        <a:cubicBezTo>
                          <a:pt x="598" y="2590"/>
                          <a:pt x="1023" y="2838"/>
                          <a:pt x="1537" y="2838"/>
                        </a:cubicBezTo>
                        <a:cubicBezTo>
                          <a:pt x="1995" y="2838"/>
                          <a:pt x="2524" y="2642"/>
                          <a:pt x="3100" y="2333"/>
                        </a:cubicBezTo>
                        <a:cubicBezTo>
                          <a:pt x="4303" y="1731"/>
                          <a:pt x="2917" y="0"/>
                          <a:pt x="180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09" name="Google Shape;1609;p37"/>
                  <p:cNvSpPr/>
                  <p:nvPr/>
                </p:nvSpPr>
                <p:spPr>
                  <a:xfrm>
                    <a:off x="304623" y="4999941"/>
                    <a:ext cx="192776" cy="157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3902" extrusionOk="0">
                        <a:moveTo>
                          <a:pt x="2645" y="1"/>
                        </a:moveTo>
                        <a:cubicBezTo>
                          <a:pt x="1976" y="1"/>
                          <a:pt x="1239" y="345"/>
                          <a:pt x="627" y="1020"/>
                        </a:cubicBezTo>
                        <a:cubicBezTo>
                          <a:pt x="1" y="1706"/>
                          <a:pt x="388" y="3315"/>
                          <a:pt x="1342" y="3821"/>
                        </a:cubicBezTo>
                        <a:cubicBezTo>
                          <a:pt x="1439" y="3876"/>
                          <a:pt x="1553" y="3901"/>
                          <a:pt x="1678" y="3901"/>
                        </a:cubicBezTo>
                        <a:cubicBezTo>
                          <a:pt x="2783" y="3901"/>
                          <a:pt x="4785" y="1939"/>
                          <a:pt x="4143" y="842"/>
                        </a:cubicBezTo>
                        <a:cubicBezTo>
                          <a:pt x="3790" y="278"/>
                          <a:pt x="3245" y="1"/>
                          <a:pt x="264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10" name="Google Shape;1610;p37"/>
                  <p:cNvSpPr/>
                  <p:nvPr/>
                </p:nvSpPr>
                <p:spPr>
                  <a:xfrm>
                    <a:off x="701142" y="4908003"/>
                    <a:ext cx="114940" cy="796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53" h="1977" extrusionOk="0">
                        <a:moveTo>
                          <a:pt x="1541" y="1"/>
                        </a:moveTo>
                        <a:cubicBezTo>
                          <a:pt x="1140" y="1"/>
                          <a:pt x="679" y="270"/>
                          <a:pt x="290" y="1008"/>
                        </a:cubicBezTo>
                        <a:cubicBezTo>
                          <a:pt x="0" y="1548"/>
                          <a:pt x="573" y="1976"/>
                          <a:pt x="1239" y="1976"/>
                        </a:cubicBezTo>
                        <a:cubicBezTo>
                          <a:pt x="1602" y="1976"/>
                          <a:pt x="1992" y="1849"/>
                          <a:pt x="2286" y="1544"/>
                        </a:cubicBezTo>
                        <a:cubicBezTo>
                          <a:pt x="2853" y="978"/>
                          <a:pt x="2305" y="1"/>
                          <a:pt x="1541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1611" name="Google Shape;1611;p37"/>
                  <p:cNvSpPr/>
                  <p:nvPr/>
                </p:nvSpPr>
                <p:spPr>
                  <a:xfrm>
                    <a:off x="549456" y="5148363"/>
                    <a:ext cx="93346" cy="87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17" h="2178" extrusionOk="0">
                        <a:moveTo>
                          <a:pt x="1068" y="0"/>
                        </a:moveTo>
                        <a:cubicBezTo>
                          <a:pt x="573" y="0"/>
                          <a:pt x="85" y="383"/>
                          <a:pt x="32" y="1389"/>
                        </a:cubicBezTo>
                        <a:cubicBezTo>
                          <a:pt x="1" y="1863"/>
                          <a:pt x="489" y="2178"/>
                          <a:pt x="1007" y="2178"/>
                        </a:cubicBezTo>
                        <a:cubicBezTo>
                          <a:pt x="1467" y="2178"/>
                          <a:pt x="1950" y="1931"/>
                          <a:pt x="2118" y="1329"/>
                        </a:cubicBezTo>
                        <a:cubicBezTo>
                          <a:pt x="2317" y="600"/>
                          <a:pt x="1687" y="0"/>
                          <a:pt x="106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grpSp>
            <p:nvGrpSpPr>
              <p:cNvPr id="1612" name="Google Shape;1612;p37"/>
              <p:cNvGrpSpPr/>
              <p:nvPr/>
            </p:nvGrpSpPr>
            <p:grpSpPr>
              <a:xfrm rot="-5189473">
                <a:off x="2083919" y="4411860"/>
                <a:ext cx="70211" cy="266572"/>
                <a:chOff x="5735123" y="3863031"/>
                <a:chExt cx="70213" cy="266579"/>
              </a:xfrm>
            </p:grpSpPr>
            <p:sp>
              <p:nvSpPr>
                <p:cNvPr id="1613" name="Google Shape;1613;p37"/>
                <p:cNvSpPr/>
                <p:nvPr/>
              </p:nvSpPr>
              <p:spPr>
                <a:xfrm>
                  <a:off x="5744701" y="3863031"/>
                  <a:ext cx="60635" cy="166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5" h="6480" extrusionOk="0">
                      <a:moveTo>
                        <a:pt x="880" y="0"/>
                      </a:moveTo>
                      <a:cubicBezTo>
                        <a:pt x="827" y="0"/>
                        <a:pt x="773" y="6"/>
                        <a:pt x="716" y="19"/>
                      </a:cubicBezTo>
                      <a:cubicBezTo>
                        <a:pt x="298" y="93"/>
                        <a:pt x="135" y="436"/>
                        <a:pt x="90" y="823"/>
                      </a:cubicBezTo>
                      <a:cubicBezTo>
                        <a:pt x="60" y="1077"/>
                        <a:pt x="60" y="1330"/>
                        <a:pt x="75" y="1583"/>
                      </a:cubicBezTo>
                      <a:cubicBezTo>
                        <a:pt x="135" y="2581"/>
                        <a:pt x="120" y="3564"/>
                        <a:pt x="30" y="4548"/>
                      </a:cubicBezTo>
                      <a:cubicBezTo>
                        <a:pt x="1" y="4905"/>
                        <a:pt x="15" y="5278"/>
                        <a:pt x="60" y="5635"/>
                      </a:cubicBezTo>
                      <a:cubicBezTo>
                        <a:pt x="120" y="6067"/>
                        <a:pt x="343" y="6410"/>
                        <a:pt x="805" y="6470"/>
                      </a:cubicBezTo>
                      <a:cubicBezTo>
                        <a:pt x="850" y="6476"/>
                        <a:pt x="895" y="6479"/>
                        <a:pt x="939" y="6479"/>
                      </a:cubicBezTo>
                      <a:cubicBezTo>
                        <a:pt x="1309" y="6479"/>
                        <a:pt x="1655" y="6262"/>
                        <a:pt x="1788" y="5903"/>
                      </a:cubicBezTo>
                      <a:cubicBezTo>
                        <a:pt x="1937" y="5620"/>
                        <a:pt x="2056" y="5308"/>
                        <a:pt x="2131" y="4995"/>
                      </a:cubicBezTo>
                      <a:cubicBezTo>
                        <a:pt x="2354" y="3654"/>
                        <a:pt x="2265" y="2268"/>
                        <a:pt x="1848" y="972"/>
                      </a:cubicBezTo>
                      <a:cubicBezTo>
                        <a:pt x="1788" y="838"/>
                        <a:pt x="1729" y="689"/>
                        <a:pt x="1669" y="555"/>
                      </a:cubicBezTo>
                      <a:cubicBezTo>
                        <a:pt x="1439" y="223"/>
                        <a:pt x="1198" y="0"/>
                        <a:pt x="88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614" name="Google Shape;1614;p37"/>
                <p:cNvSpPr/>
                <p:nvPr/>
              </p:nvSpPr>
              <p:spPr>
                <a:xfrm>
                  <a:off x="5735123" y="4069722"/>
                  <a:ext cx="48354" cy="59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" h="2326" extrusionOk="0">
                      <a:moveTo>
                        <a:pt x="1026" y="0"/>
                      </a:moveTo>
                      <a:cubicBezTo>
                        <a:pt x="855" y="0"/>
                        <a:pt x="683" y="69"/>
                        <a:pt x="551" y="214"/>
                      </a:cubicBezTo>
                      <a:cubicBezTo>
                        <a:pt x="164" y="617"/>
                        <a:pt x="0" y="1168"/>
                        <a:pt x="89" y="1719"/>
                      </a:cubicBezTo>
                      <a:cubicBezTo>
                        <a:pt x="132" y="2084"/>
                        <a:pt x="447" y="2326"/>
                        <a:pt x="781" y="2326"/>
                      </a:cubicBezTo>
                      <a:cubicBezTo>
                        <a:pt x="910" y="2326"/>
                        <a:pt x="1042" y="2290"/>
                        <a:pt x="1162" y="2211"/>
                      </a:cubicBezTo>
                      <a:cubicBezTo>
                        <a:pt x="1639" y="1913"/>
                        <a:pt x="1877" y="795"/>
                        <a:pt x="1579" y="319"/>
                      </a:cubicBezTo>
                      <a:cubicBezTo>
                        <a:pt x="1454" y="111"/>
                        <a:pt x="1242" y="0"/>
                        <a:pt x="10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9224668"/>
      </p:ext>
    </p:extLst>
  </p:cSld>
  <p:clrMapOvr>
    <a:masterClrMapping/>
  </p:clrMapOvr>
  <p:hf sldNum="0" hdr="0" ftr="0" dt="0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74463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47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77288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40904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32492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2587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70544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9396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08389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1243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67945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6304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175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6374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42592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01594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9509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7239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4614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5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54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766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056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37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99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18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94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665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833325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9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1235314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5704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968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510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Vector | Hand draw christmas candle collection">
            <a:extLst>
              <a:ext uri="{FF2B5EF4-FFF2-40B4-BE49-F238E27FC236}">
                <a16:creationId xmlns:a16="http://schemas.microsoft.com/office/drawing/2014/main" id="{0B57C5E9-1B9E-4111-8155-37A744244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4" t="31838" r="1515" b="21380"/>
          <a:stretch/>
        </p:blipFill>
        <p:spPr bwMode="auto">
          <a:xfrm>
            <a:off x="9159781" y="5361709"/>
            <a:ext cx="3032219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2316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362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9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777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820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978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027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907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696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257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0693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41853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6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80991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380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041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6421-3677-4C1C-81CD-391C49F67D9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5BB71-0C6B-45D7-AA77-A7246456F2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090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8470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657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378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2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929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7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073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516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060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327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6297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85915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88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13222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882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39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193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620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360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203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064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493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332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927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59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6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39" Type="http://schemas.openxmlformats.org/officeDocument/2006/relationships/theme" Target="../theme/theme10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38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39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41" Type="http://schemas.openxmlformats.org/officeDocument/2006/relationships/theme" Target="../theme/theme1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17.xml"/><Relationship Id="rId40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36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Relationship Id="rId35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38" Type="http://schemas.openxmlformats.org/officeDocument/2006/relationships/slideLayout" Target="../slideLayouts/slideLayout21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theme" Target="../theme/theme13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55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0" Type="http://schemas.openxmlformats.org/officeDocument/2006/relationships/slideLayout" Target="../slideLayouts/slideLayout272.xml"/><Relationship Id="rId29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theme" Target="../theme/theme15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8" Type="http://schemas.openxmlformats.org/officeDocument/2006/relationships/slideLayout" Target="../slideLayouts/slideLayout26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305.xml"/><Relationship Id="rId26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308.xml"/><Relationship Id="rId34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9.xml"/><Relationship Id="rId17" Type="http://schemas.openxmlformats.org/officeDocument/2006/relationships/slideLayout" Target="../slideLayouts/slideLayout304.xml"/><Relationship Id="rId25" Type="http://schemas.openxmlformats.org/officeDocument/2006/relationships/slideLayout" Target="../slideLayouts/slideLayout312.xml"/><Relationship Id="rId33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289.xml"/><Relationship Id="rId16" Type="http://schemas.openxmlformats.org/officeDocument/2006/relationships/slideLayout" Target="../slideLayouts/slideLayout303.xml"/><Relationship Id="rId20" Type="http://schemas.openxmlformats.org/officeDocument/2006/relationships/slideLayout" Target="../slideLayouts/slideLayout307.xml"/><Relationship Id="rId29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88.xml"/><Relationship Id="rId6" Type="http://schemas.openxmlformats.org/officeDocument/2006/relationships/slideLayout" Target="../slideLayouts/slideLayout293.xml"/><Relationship Id="rId11" Type="http://schemas.openxmlformats.org/officeDocument/2006/relationships/slideLayout" Target="../slideLayouts/slideLayout298.xml"/><Relationship Id="rId24" Type="http://schemas.openxmlformats.org/officeDocument/2006/relationships/slideLayout" Target="../slideLayouts/slideLayout311.xml"/><Relationship Id="rId32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302.xml"/><Relationship Id="rId23" Type="http://schemas.openxmlformats.org/officeDocument/2006/relationships/slideLayout" Target="../slideLayouts/slideLayout310.xml"/><Relationship Id="rId28" Type="http://schemas.openxmlformats.org/officeDocument/2006/relationships/slideLayout" Target="../slideLayouts/slideLayout315.xml"/><Relationship Id="rId36" Type="http://schemas.openxmlformats.org/officeDocument/2006/relationships/theme" Target="../theme/theme16.xml"/><Relationship Id="rId10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6.xml"/><Relationship Id="rId31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91.xml"/><Relationship Id="rId9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14.xml"/><Relationship Id="rId30" Type="http://schemas.openxmlformats.org/officeDocument/2006/relationships/slideLayout" Target="../slideLayouts/slideLayout317.xml"/><Relationship Id="rId35" Type="http://schemas.openxmlformats.org/officeDocument/2006/relationships/slideLayout" Target="../slideLayouts/slideLayout322.xml"/><Relationship Id="rId8" Type="http://schemas.openxmlformats.org/officeDocument/2006/relationships/slideLayout" Target="../slideLayouts/slideLayout29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17" Type="http://schemas.openxmlformats.org/officeDocument/2006/relationships/theme" Target="../theme/theme17.xml"/><Relationship Id="rId2" Type="http://schemas.openxmlformats.org/officeDocument/2006/relationships/slideLayout" Target="../slideLayouts/slideLayout324.xml"/><Relationship Id="rId16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6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1.xml"/><Relationship Id="rId18" Type="http://schemas.openxmlformats.org/officeDocument/2006/relationships/slideLayout" Target="../slideLayouts/slideLayout356.xml"/><Relationship Id="rId26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59.xml"/><Relationship Id="rId34" Type="http://schemas.openxmlformats.org/officeDocument/2006/relationships/theme" Target="../theme/theme18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17" Type="http://schemas.openxmlformats.org/officeDocument/2006/relationships/slideLayout" Target="../slideLayouts/slideLayout355.xml"/><Relationship Id="rId25" Type="http://schemas.openxmlformats.org/officeDocument/2006/relationships/slideLayout" Target="../slideLayouts/slideLayout363.xml"/><Relationship Id="rId33" Type="http://schemas.openxmlformats.org/officeDocument/2006/relationships/slideLayout" Target="../slideLayouts/slideLayout371.xml"/><Relationship Id="rId2" Type="http://schemas.openxmlformats.org/officeDocument/2006/relationships/slideLayout" Target="../slideLayouts/slideLayout340.xml"/><Relationship Id="rId16" Type="http://schemas.openxmlformats.org/officeDocument/2006/relationships/slideLayout" Target="../slideLayouts/slideLayout354.xml"/><Relationship Id="rId20" Type="http://schemas.openxmlformats.org/officeDocument/2006/relationships/slideLayout" Target="../slideLayouts/slideLayout358.xml"/><Relationship Id="rId29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24" Type="http://schemas.openxmlformats.org/officeDocument/2006/relationships/slideLayout" Target="../slideLayouts/slideLayout362.xml"/><Relationship Id="rId32" Type="http://schemas.openxmlformats.org/officeDocument/2006/relationships/slideLayout" Target="../slideLayouts/slideLayout370.xml"/><Relationship Id="rId5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353.xml"/><Relationship Id="rId23" Type="http://schemas.openxmlformats.org/officeDocument/2006/relationships/slideLayout" Target="../slideLayouts/slideLayout361.xml"/><Relationship Id="rId28" Type="http://schemas.openxmlformats.org/officeDocument/2006/relationships/slideLayout" Target="../slideLayouts/slideLayout366.xml"/><Relationship Id="rId10" Type="http://schemas.openxmlformats.org/officeDocument/2006/relationships/slideLayout" Target="../slideLayouts/slideLayout348.xml"/><Relationship Id="rId19" Type="http://schemas.openxmlformats.org/officeDocument/2006/relationships/slideLayout" Target="../slideLayouts/slideLayout357.xml"/><Relationship Id="rId31" Type="http://schemas.openxmlformats.org/officeDocument/2006/relationships/slideLayout" Target="../slideLayouts/slideLayout369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Relationship Id="rId14" Type="http://schemas.openxmlformats.org/officeDocument/2006/relationships/slideLayout" Target="../slideLayouts/slideLayout352.xml"/><Relationship Id="rId22" Type="http://schemas.openxmlformats.org/officeDocument/2006/relationships/slideLayout" Target="../slideLayouts/slideLayout360.xml"/><Relationship Id="rId27" Type="http://schemas.openxmlformats.org/officeDocument/2006/relationships/slideLayout" Target="../slideLayouts/slideLayout365.xml"/><Relationship Id="rId30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46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4.xml"/><Relationship Id="rId18" Type="http://schemas.openxmlformats.org/officeDocument/2006/relationships/slideLayout" Target="../slideLayouts/slideLayout389.xml"/><Relationship Id="rId26" Type="http://schemas.openxmlformats.org/officeDocument/2006/relationships/slideLayout" Target="../slideLayouts/slideLayout397.xml"/><Relationship Id="rId21" Type="http://schemas.openxmlformats.org/officeDocument/2006/relationships/slideLayout" Target="../slideLayouts/slideLayout392.xml"/><Relationship Id="rId34" Type="http://schemas.openxmlformats.org/officeDocument/2006/relationships/slideLayout" Target="../slideLayouts/slideLayout405.xml"/><Relationship Id="rId7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3.xml"/><Relationship Id="rId17" Type="http://schemas.openxmlformats.org/officeDocument/2006/relationships/slideLayout" Target="../slideLayouts/slideLayout388.xml"/><Relationship Id="rId25" Type="http://schemas.openxmlformats.org/officeDocument/2006/relationships/slideLayout" Target="../slideLayouts/slideLayout396.xml"/><Relationship Id="rId33" Type="http://schemas.openxmlformats.org/officeDocument/2006/relationships/slideLayout" Target="../slideLayouts/slideLayout404.xml"/><Relationship Id="rId38" Type="http://schemas.openxmlformats.org/officeDocument/2006/relationships/theme" Target="../theme/theme19.xml"/><Relationship Id="rId2" Type="http://schemas.openxmlformats.org/officeDocument/2006/relationships/slideLayout" Target="../slideLayouts/slideLayout373.xml"/><Relationship Id="rId16" Type="http://schemas.openxmlformats.org/officeDocument/2006/relationships/slideLayout" Target="../slideLayouts/slideLayout387.xml"/><Relationship Id="rId20" Type="http://schemas.openxmlformats.org/officeDocument/2006/relationships/slideLayout" Target="../slideLayouts/slideLayout391.xml"/><Relationship Id="rId29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24" Type="http://schemas.openxmlformats.org/officeDocument/2006/relationships/slideLayout" Target="../slideLayouts/slideLayout395.xml"/><Relationship Id="rId32" Type="http://schemas.openxmlformats.org/officeDocument/2006/relationships/slideLayout" Target="../slideLayouts/slideLayout403.xml"/><Relationship Id="rId37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86.xml"/><Relationship Id="rId23" Type="http://schemas.openxmlformats.org/officeDocument/2006/relationships/slideLayout" Target="../slideLayouts/slideLayout394.xml"/><Relationship Id="rId28" Type="http://schemas.openxmlformats.org/officeDocument/2006/relationships/slideLayout" Target="../slideLayouts/slideLayout399.xml"/><Relationship Id="rId36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381.xml"/><Relationship Id="rId19" Type="http://schemas.openxmlformats.org/officeDocument/2006/relationships/slideLayout" Target="../slideLayouts/slideLayout390.xml"/><Relationship Id="rId31" Type="http://schemas.openxmlformats.org/officeDocument/2006/relationships/slideLayout" Target="../slideLayouts/slideLayout402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14" Type="http://schemas.openxmlformats.org/officeDocument/2006/relationships/slideLayout" Target="../slideLayouts/slideLayout385.xml"/><Relationship Id="rId22" Type="http://schemas.openxmlformats.org/officeDocument/2006/relationships/slideLayout" Target="../slideLayouts/slideLayout393.xml"/><Relationship Id="rId27" Type="http://schemas.openxmlformats.org/officeDocument/2006/relationships/slideLayout" Target="../slideLayouts/slideLayout398.xml"/><Relationship Id="rId30" Type="http://schemas.openxmlformats.org/officeDocument/2006/relationships/slideLayout" Target="../slideLayouts/slideLayout401.xml"/><Relationship Id="rId35" Type="http://schemas.openxmlformats.org/officeDocument/2006/relationships/slideLayout" Target="../slideLayouts/slideLayout406.xml"/><Relationship Id="rId8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7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slideLayout" Target="../slideLayouts/slideLayout421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17" Type="http://schemas.openxmlformats.org/officeDocument/2006/relationships/slideLayout" Target="../slideLayouts/slideLayout425.xml"/><Relationship Id="rId2" Type="http://schemas.openxmlformats.org/officeDocument/2006/relationships/slideLayout" Target="../slideLayouts/slideLayout410.xml"/><Relationship Id="rId16" Type="http://schemas.openxmlformats.org/officeDocument/2006/relationships/slideLayout" Target="../slideLayouts/slideLayout424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slideLayout" Target="../slideLayouts/slideLayout4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"/>
          <p:cNvGrpSpPr/>
          <p:nvPr/>
        </p:nvGrpSpPr>
        <p:grpSpPr>
          <a:xfrm>
            <a:off x="0" y="-8467"/>
            <a:ext cx="12192133" cy="6866580"/>
            <a:chOff x="0" y="-8467"/>
            <a:chExt cx="12192133" cy="6866580"/>
          </a:xfrm>
        </p:grpSpPr>
        <p:cxnSp>
          <p:nvCxnSpPr>
            <p:cNvPr id="7" name="Google Shape;7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90"/>
              </a:schemeClr>
            </a:solidFill>
            <a:ln>
              <a:noFill/>
            </a:ln>
          </p:spPr>
        </p:sp>
        <p:sp>
          <p:nvSpPr>
            <p:cNvPr id="10" name="Google Shape;10;p2"/>
            <p:cNvSpPr/>
            <p:nvPr/>
          </p:nvSpPr>
          <p:spPr>
            <a:xfrm>
              <a:off x="9603442" y="-8467"/>
              <a:ext cx="258617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334500" y="-8467"/>
              <a:ext cx="2850868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0"/>
              </a:srgbClr>
            </a:solidFill>
            <a:ln>
              <a:noFill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10898730" y="-8467"/>
              <a:ext cx="1290094" cy="685800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0"/>
              </a:schemeClr>
            </a:solidFill>
            <a:ln>
              <a:noFill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10938999" y="-8467"/>
              <a:ext cx="1249825" cy="685800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hewy"/>
              <a:buNone/>
              <a:defRPr sz="41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767" y="1647247"/>
            <a:ext cx="102864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53272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  <p:sldLayoutId id="2147483837" r:id="rId26"/>
    <p:sldLayoutId id="2147483838" r:id="rId27"/>
    <p:sldLayoutId id="2147483839" r:id="rId28"/>
    <p:sldLayoutId id="2147483840" r:id="rId29"/>
    <p:sldLayoutId id="2147483841" r:id="rId30"/>
    <p:sldLayoutId id="2147483842" r:id="rId31"/>
    <p:sldLayoutId id="2147483843" r:id="rId32"/>
    <p:sldLayoutId id="2147483844" r:id="rId33"/>
    <p:sldLayoutId id="2147483845" r:id="rId34"/>
    <p:sldLayoutId id="2147483846" r:id="rId35"/>
    <p:sldLayoutId id="2147483847" r:id="rId36"/>
    <p:sldLayoutId id="2147483848" r:id="rId37"/>
    <p:sldLayoutId id="2147483849" r:id="rId3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4" name="Google Shape;1664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9311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hewy"/>
              <a:buNone/>
              <a:defRPr sz="41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767" y="1647247"/>
            <a:ext cx="102864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7112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  <p:sldLayoutId id="2147483888" r:id="rId35"/>
    <p:sldLayoutId id="2147483889" r:id="rId36"/>
    <p:sldLayoutId id="2147483890" r:id="rId37"/>
    <p:sldLayoutId id="2147483891" r:id="rId38"/>
    <p:sldLayoutId id="2147483892" r:id="rId39"/>
    <p:sldLayoutId id="2147483893" r:id="rId4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3726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5" r:id="rId3"/>
    <p:sldLayoutId id="2147483916" r:id="rId4"/>
    <p:sldLayoutId id="2147483917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9" r:id="rId15"/>
    <p:sldLayoutId id="2147483930" r:id="rId16"/>
    <p:sldLayoutId id="2147483931" r:id="rId17"/>
    <p:sldLayoutId id="2147483932" r:id="rId18"/>
    <p:sldLayoutId id="2147483933" r:id="rId19"/>
    <p:sldLayoutId id="2147483934" r:id="rId20"/>
    <p:sldLayoutId id="2147483935" r:id="rId21"/>
    <p:sldLayoutId id="2147483936" r:id="rId22"/>
    <p:sldLayoutId id="2147483937" r:id="rId23"/>
    <p:sldLayoutId id="2147483938" r:id="rId24"/>
    <p:sldLayoutId id="2147483939" r:id="rId25"/>
    <p:sldLayoutId id="2147483940" r:id="rId26"/>
    <p:sldLayoutId id="2147483942" r:id="rId27"/>
    <p:sldLayoutId id="2147483943" r:id="rId28"/>
    <p:sldLayoutId id="2147483945" r:id="rId29"/>
    <p:sldLayoutId id="2147483946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6194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6071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3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  <p:sldLayoutId id="2147483975" r:id="rId25"/>
    <p:sldLayoutId id="2147483976" r:id="rId26"/>
    <p:sldLayoutId id="2147483977" r:id="rId27"/>
    <p:sldLayoutId id="2147483978" r:id="rId28"/>
    <p:sldLayoutId id="2147483979" r:id="rId29"/>
    <p:sldLayoutId id="2147483980" r:id="rId30"/>
    <p:sldLayoutId id="2147483981" r:id="rId31"/>
    <p:sldLayoutId id="2147483982" r:id="rId32"/>
    <p:sldLayoutId id="2147483983" r:id="rId33"/>
    <p:sldLayoutId id="2147483984" r:id="rId34"/>
    <p:sldLayoutId id="2147483985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hewy"/>
              <a:buNone/>
              <a:defRPr sz="41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767" y="1647247"/>
            <a:ext cx="102864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7130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3" r:id="rId34"/>
    <p:sldLayoutId id="214748437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6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  <p:sldLayoutId id="2147484072" r:id="rId13"/>
    <p:sldLayoutId id="2147484073" r:id="rId14"/>
    <p:sldLayoutId id="2147484074" r:id="rId15"/>
    <p:sldLayoutId id="214748407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8133" y="593367"/>
            <a:ext cx="10535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Rowdies"/>
              <a:buNone/>
              <a:defRPr sz="3300" b="1">
                <a:solidFill>
                  <a:schemeClr val="dk2"/>
                </a:solidFill>
                <a:latin typeface="Rowdies"/>
                <a:ea typeface="Rowdies"/>
                <a:cs typeface="Rowdies"/>
                <a:sym typeface="Rowdi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8133" y="1536633"/>
            <a:ext cx="10535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15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  <p:sldLayoutId id="2147484092" r:id="rId16"/>
    <p:sldLayoutId id="2147484093" r:id="rId17"/>
    <p:sldLayoutId id="2147484094" r:id="rId18"/>
    <p:sldLayoutId id="2147484095" r:id="rId19"/>
    <p:sldLayoutId id="2147484096" r:id="rId20"/>
    <p:sldLayoutId id="2147484097" r:id="rId21"/>
    <p:sldLayoutId id="2147484098" r:id="rId22"/>
    <p:sldLayoutId id="2147484099" r:id="rId23"/>
    <p:sldLayoutId id="2147484100" r:id="rId24"/>
    <p:sldLayoutId id="2147484101" r:id="rId25"/>
    <p:sldLayoutId id="2147484102" r:id="rId26"/>
    <p:sldLayoutId id="2147484103" r:id="rId27"/>
    <p:sldLayoutId id="2147484104" r:id="rId28"/>
    <p:sldLayoutId id="2147484105" r:id="rId29"/>
    <p:sldLayoutId id="2147484107" r:id="rId30"/>
    <p:sldLayoutId id="2147484108" r:id="rId31"/>
    <p:sldLayoutId id="2147484110" r:id="rId32"/>
    <p:sldLayoutId id="214748411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2767" y="615067"/>
            <a:ext cx="10286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hewy"/>
              <a:buNone/>
              <a:defRPr sz="41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hewy"/>
              <a:buNone/>
              <a:defRPr sz="28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2767" y="1647247"/>
            <a:ext cx="10286400" cy="4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●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○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Char char="■"/>
              <a:defRPr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4100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  <p:sldLayoutId id="2147484124" r:id="rId12"/>
    <p:sldLayoutId id="2147484125" r:id="rId13"/>
    <p:sldLayoutId id="2147484126" r:id="rId14"/>
    <p:sldLayoutId id="2147484127" r:id="rId15"/>
    <p:sldLayoutId id="2147484128" r:id="rId16"/>
    <p:sldLayoutId id="2147484129" r:id="rId17"/>
    <p:sldLayoutId id="2147484130" r:id="rId18"/>
    <p:sldLayoutId id="2147484131" r:id="rId19"/>
    <p:sldLayoutId id="2147484132" r:id="rId20"/>
    <p:sldLayoutId id="2147484133" r:id="rId21"/>
    <p:sldLayoutId id="2147484134" r:id="rId22"/>
    <p:sldLayoutId id="2147484135" r:id="rId23"/>
    <p:sldLayoutId id="2147484136" r:id="rId24"/>
    <p:sldLayoutId id="2147484137" r:id="rId25"/>
    <p:sldLayoutId id="2147484138" r:id="rId26"/>
    <p:sldLayoutId id="2147484139" r:id="rId27"/>
    <p:sldLayoutId id="2147484140" r:id="rId28"/>
    <p:sldLayoutId id="2147484141" r:id="rId29"/>
    <p:sldLayoutId id="2147484142" r:id="rId30"/>
    <p:sldLayoutId id="2147484143" r:id="rId31"/>
    <p:sldLayoutId id="2147484144" r:id="rId32"/>
    <p:sldLayoutId id="2147484145" r:id="rId33"/>
    <p:sldLayoutId id="2147484146" r:id="rId34"/>
    <p:sldLayoutId id="2147484147" r:id="rId35"/>
    <p:sldLayoutId id="2147484148" r:id="rId36"/>
    <p:sldLayoutId id="2147484150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Gaegu"/>
              <a:buNone/>
              <a:defRPr sz="3700" b="1">
                <a:solidFill>
                  <a:schemeClr val="lt1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1655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700" r:id="rId20"/>
    <p:sldLayoutId id="2147483701" r:id="rId21"/>
    <p:sldLayoutId id="2147484058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9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  <p:sldLayoutId id="2147484387" r:id="rId9"/>
    <p:sldLayoutId id="2147484388" r:id="rId10"/>
    <p:sldLayoutId id="2147484389" r:id="rId11"/>
    <p:sldLayoutId id="2147484390" r:id="rId12"/>
    <p:sldLayoutId id="2147484391" r:id="rId13"/>
    <p:sldLayoutId id="2147484392" r:id="rId14"/>
    <p:sldLayoutId id="2147484393" r:id="rId15"/>
    <p:sldLayoutId id="2147484394" r:id="rId16"/>
    <p:sldLayoutId id="214748439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812" name="Google Shape;812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1307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00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1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25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3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45E2-329C-4B11-A224-7FD84EB3BB3D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6257966-F825-45B1-8FE1-A849EF3981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7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609370" y="2640238"/>
            <a:ext cx="9331225" cy="70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</a:pPr>
            <a:r>
              <a:rPr lang="en-001" sz="4400" b="1" dirty="0">
                <a:solidFill>
                  <a:schemeClr val="accent2"/>
                </a:solidFill>
              </a:rPr>
              <a:t>&lt;Topic here&gt;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848584" y="5396368"/>
            <a:ext cx="8664600" cy="100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  <a:ea typeface="Dancing Script"/>
                <a:cs typeface="Dancing Script"/>
                <a:sym typeface="Dancing Script"/>
              </a:rPr>
              <a:t>Project author: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Segoe Print" panose="02000600000000000000" pitchFamily="2" charset="0"/>
                <a:ea typeface="Dancing Script"/>
                <a:cs typeface="Dancing Script"/>
                <a:sym typeface="Dancing Script"/>
              </a:rPr>
              <a:t>Nguyen Gia Hy (Alpha Green Mg) (ID: 2152625)</a:t>
            </a:r>
            <a:endParaRPr lang="en-001" sz="2400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001" sz="2400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001" sz="2400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001" sz="2400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001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Segoe Print" panose="02000600000000000000" pitchFamily="2" charset="0"/>
              <a:ea typeface="Dancing Script"/>
              <a:cs typeface="Dancing Script"/>
              <a:sym typeface="Dancing Script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3184" y="-30700"/>
            <a:ext cx="2678816" cy="159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01" y="-15657"/>
            <a:ext cx="1804971" cy="16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-212001" y="-19429"/>
            <a:ext cx="12192000" cy="113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Ho Chi Minh University of Technology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Faculty of Environmental and Natural Resources  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609370" y="1713135"/>
            <a:ext cx="54866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001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r>
              <a:rPr lang="en-US" sz="2400" b="1" i="0" u="none" strike="noStrike" cap="none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PRESENTATION</a:t>
            </a:r>
            <a:endParaRPr sz="2400" b="1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609370" y="2178572"/>
            <a:ext cx="13332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</a:t>
            </a:r>
            <a:endParaRPr sz="2400" b="1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-1" y="6474373"/>
            <a:ext cx="1219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Ho Chi Minh City, ?</a:t>
            </a:r>
            <a:r>
              <a:rPr lang="en-001" sz="2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??</a:t>
            </a:r>
            <a:r>
              <a:rPr lang="en-US" sz="24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 2024</a:t>
            </a:r>
            <a:endParaRPr sz="2400" b="1" i="0" u="none" strike="noStrike" cap="none" dirty="0">
              <a:solidFill>
                <a:schemeClr val="accent2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594df1dde_3_168"/>
          <p:cNvSpPr txBox="1">
            <a:spLocks noGrp="1"/>
          </p:cNvSpPr>
          <p:nvPr>
            <p:ph type="title"/>
          </p:nvPr>
        </p:nvSpPr>
        <p:spPr>
          <a:xfrm>
            <a:off x="2314043" y="547386"/>
            <a:ext cx="7270000" cy="112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Contents</a:t>
            </a:r>
            <a:endParaRPr dirty="0"/>
          </a:p>
        </p:txBody>
      </p:sp>
      <p:sp>
        <p:nvSpPr>
          <p:cNvPr id="156" name="Google Shape;156;g28594df1dde_3_168"/>
          <p:cNvSpPr txBox="1">
            <a:spLocks noGrp="1"/>
          </p:cNvSpPr>
          <p:nvPr>
            <p:ph type="subTitle" idx="1"/>
          </p:nvPr>
        </p:nvSpPr>
        <p:spPr>
          <a:xfrm>
            <a:off x="947057" y="1669786"/>
            <a:ext cx="10580913" cy="3562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800"/>
              <a:buAutoNum type="arabicPeriod"/>
            </a:pPr>
            <a:r>
              <a:rPr lang="en-US" sz="2800" dirty="0"/>
              <a:t>&lt;</a:t>
            </a:r>
            <a:r>
              <a:rPr lang="en-001" sz="2800" dirty="0"/>
              <a:t>List here&gt;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F29301-D6F1-4D6F-8BF5-933105C7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83" y="624110"/>
            <a:ext cx="9779329" cy="756116"/>
          </a:xfrm>
        </p:spPr>
        <p:txBody>
          <a:bodyPr/>
          <a:lstStyle/>
          <a:p>
            <a:r>
              <a:rPr lang="en-001" dirty="0"/>
              <a:t>Contributions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EA563-8CF6-4C4D-BC37-948D6A54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83" y="1380226"/>
            <a:ext cx="9779329" cy="4530996"/>
          </a:xfrm>
        </p:spPr>
        <p:txBody>
          <a:bodyPr>
            <a:normAutofit/>
          </a:bodyPr>
          <a:lstStyle/>
          <a:p>
            <a:r>
              <a:rPr lang="en-US" sz="2400" dirty="0"/>
              <a:t>&lt;</a:t>
            </a:r>
            <a:r>
              <a:rPr lang="en-001" sz="2400" dirty="0"/>
              <a:t>If any, specify here&gt;</a:t>
            </a:r>
          </a:p>
        </p:txBody>
      </p:sp>
    </p:spTree>
    <p:extLst>
      <p:ext uri="{BB962C8B-B14F-4D97-AF65-F5344CB8AC3E}">
        <p14:creationId xmlns:p14="http://schemas.microsoft.com/office/powerpoint/2010/main" val="749927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17C2A2-4ACB-46FE-9C87-A21AB3F4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193800"/>
          </a:xfrm>
        </p:spPr>
        <p:txBody>
          <a:bodyPr/>
          <a:lstStyle/>
          <a:p>
            <a:r>
              <a:rPr lang="en-GB" dirty="0"/>
              <a:t>CONCLUSION</a:t>
            </a:r>
            <a:endParaRPr lang="en-00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60B7D4-111E-48D1-ACCE-7F8E1144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93800"/>
            <a:ext cx="10707690" cy="5664200"/>
          </a:xfrm>
        </p:spPr>
        <p:txBody>
          <a:bodyPr>
            <a:normAutofit/>
          </a:bodyPr>
          <a:lstStyle/>
          <a:p>
            <a:r>
              <a:rPr lang="en-US" sz="3000" dirty="0"/>
              <a:t>&lt;</a:t>
            </a:r>
            <a:r>
              <a:rPr lang="en-001" sz="3000" dirty="0"/>
              <a:t>Add </a:t>
            </a:r>
            <a:r>
              <a:rPr lang="en-001" sz="3000" dirty="0" err="1"/>
              <a:t>sth</a:t>
            </a:r>
            <a:r>
              <a:rPr lang="en-001" sz="3000" dirty="0"/>
              <a:t> here&gt;</a:t>
            </a:r>
          </a:p>
        </p:txBody>
      </p:sp>
    </p:spTree>
    <p:extLst>
      <p:ext uri="{BB962C8B-B14F-4D97-AF65-F5344CB8AC3E}">
        <p14:creationId xmlns:p14="http://schemas.microsoft.com/office/powerpoint/2010/main" val="252845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5907c0b92_2_55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3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76" name="Google Shape;276;g285907c0b92_2_55"/>
          <p:cNvSpPr txBox="1">
            <a:spLocks noGrp="1"/>
          </p:cNvSpPr>
          <p:nvPr>
            <p:ph type="body" idx="1"/>
          </p:nvPr>
        </p:nvSpPr>
        <p:spPr>
          <a:xfrm>
            <a:off x="0" y="1526050"/>
            <a:ext cx="10801350" cy="53319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001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reference here, format in IEEE&gt;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endParaRPr lang="en-001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endParaRPr lang="en-001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FB8878-BA63-442D-97C0-F29FEFE74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2226"/>
            <a:ext cx="12192000" cy="1151974"/>
          </a:xfrm>
        </p:spPr>
        <p:txBody>
          <a:bodyPr/>
          <a:lstStyle/>
          <a:p>
            <a:r>
              <a:rPr lang="en-GB" sz="7200" dirty="0"/>
              <a:t>Thanks for your attention!</a:t>
            </a:r>
            <a:endParaRPr lang="en-001" sz="7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C0589-B612-4B5C-8A19-FE13ED75CB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8" b="4200"/>
          <a:stretch/>
        </p:blipFill>
        <p:spPr>
          <a:xfrm>
            <a:off x="5114353" y="4466674"/>
            <a:ext cx="1963293" cy="23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0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2">
  <a:themeElements>
    <a:clrScheme name="Simple Light">
      <a:dk1>
        <a:srgbClr val="222221"/>
      </a:dk1>
      <a:lt1>
        <a:srgbClr val="EFF1E8"/>
      </a:lt1>
      <a:dk2>
        <a:srgbClr val="C6D576"/>
      </a:dk2>
      <a:lt2>
        <a:srgbClr val="76861F"/>
      </a:lt2>
      <a:accent1>
        <a:srgbClr val="616F18"/>
      </a:accent1>
      <a:accent2>
        <a:srgbClr val="DEE2A3"/>
      </a:accent2>
      <a:accent3>
        <a:srgbClr val="EBEECE"/>
      </a:accent3>
      <a:accent4>
        <a:srgbClr val="AFCDF4"/>
      </a:accent4>
      <a:accent5>
        <a:srgbClr val="8FB7F6"/>
      </a:accent5>
      <a:accent6>
        <a:srgbClr val="FFFFFF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1F985F2F-9E24-41F0-BF6D-999FFAC70828}" vid="{914A9C13-92AA-4878-B930-21BA89265C7B}"/>
    </a:ext>
  </a:extLst>
</a:theme>
</file>

<file path=ppt/theme/theme11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3">
  <a:themeElements>
    <a:clrScheme name="Simple Light">
      <a:dk1>
        <a:srgbClr val="222221"/>
      </a:dk1>
      <a:lt1>
        <a:srgbClr val="EFF1E8"/>
      </a:lt1>
      <a:dk2>
        <a:srgbClr val="C6D576"/>
      </a:dk2>
      <a:lt2>
        <a:srgbClr val="76861F"/>
      </a:lt2>
      <a:accent1>
        <a:srgbClr val="616F18"/>
      </a:accent1>
      <a:accent2>
        <a:srgbClr val="DEE2A3"/>
      </a:accent2>
      <a:accent3>
        <a:srgbClr val="EBEECE"/>
      </a:accent3>
      <a:accent4>
        <a:srgbClr val="AFCDF4"/>
      </a:accent4>
      <a:accent5>
        <a:srgbClr val="8FB7F6"/>
      </a:accent5>
      <a:accent6>
        <a:srgbClr val="FFFFFF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3" id="{0BF283AE-4A8D-4745-941A-ED0FFF11DBB8}" vid="{33D52342-32B2-4488-866C-FA1A332BA0E5}"/>
    </a:ext>
  </a:extLst>
</a:theme>
</file>

<file path=ppt/theme/theme13.xml><?xml version="1.0" encoding="utf-8"?>
<a:theme xmlns:a="http://schemas.openxmlformats.org/drawingml/2006/main" name="Environment 3">
  <a:themeElements>
    <a:clrScheme name="Simple Light">
      <a:dk1>
        <a:srgbClr val="143326"/>
      </a:dk1>
      <a:lt1>
        <a:srgbClr val="F1F8E9"/>
      </a:lt1>
      <a:dk2>
        <a:srgbClr val="547635"/>
      </a:dk2>
      <a:lt2>
        <a:srgbClr val="C3DD77"/>
      </a:lt2>
      <a:accent1>
        <a:srgbClr val="94B944"/>
      </a:accent1>
      <a:accent2>
        <a:srgbClr val="547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33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 3" id="{28F00286-38A6-4AFB-BC62-0D7D7C857F92}" vid="{448925DC-5F82-49F7-95E1-2747D04B1CE0}"/>
    </a:ext>
  </a:extLst>
</a:theme>
</file>

<file path=ppt/theme/theme14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_Environment 3">
  <a:themeElements>
    <a:clrScheme name="Simple Light">
      <a:dk1>
        <a:srgbClr val="143326"/>
      </a:dk1>
      <a:lt1>
        <a:srgbClr val="F1F8E9"/>
      </a:lt1>
      <a:dk2>
        <a:srgbClr val="547635"/>
      </a:dk2>
      <a:lt2>
        <a:srgbClr val="C3DD77"/>
      </a:lt2>
      <a:accent1>
        <a:srgbClr val="94B944"/>
      </a:accent1>
      <a:accent2>
        <a:srgbClr val="547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33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 3" id="{28F00286-38A6-4AFB-BC62-0D7D7C857F92}" vid="{448925DC-5F82-49F7-95E1-2747D04B1CE0}"/>
    </a:ext>
  </a:extLst>
</a:theme>
</file>

<file path=ppt/theme/theme16.xml><?xml version="1.0" encoding="utf-8"?>
<a:theme xmlns:a="http://schemas.openxmlformats.org/drawingml/2006/main" name="1_Theme2">
  <a:themeElements>
    <a:clrScheme name="Simple Light">
      <a:dk1>
        <a:srgbClr val="222221"/>
      </a:dk1>
      <a:lt1>
        <a:srgbClr val="EFF1E8"/>
      </a:lt1>
      <a:dk2>
        <a:srgbClr val="C6D576"/>
      </a:dk2>
      <a:lt2>
        <a:srgbClr val="76861F"/>
      </a:lt2>
      <a:accent1>
        <a:srgbClr val="616F18"/>
      </a:accent1>
      <a:accent2>
        <a:srgbClr val="DEE2A3"/>
      </a:accent2>
      <a:accent3>
        <a:srgbClr val="EBEECE"/>
      </a:accent3>
      <a:accent4>
        <a:srgbClr val="AFCDF4"/>
      </a:accent4>
      <a:accent5>
        <a:srgbClr val="8FB7F6"/>
      </a:accent5>
      <a:accent6>
        <a:srgbClr val="FFFFFF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1F985F2F-9E24-41F0-BF6D-999FFAC70828}" vid="{914A9C13-92AA-4878-B930-21BA89265C7B}"/>
    </a:ext>
  </a:extLst>
</a:theme>
</file>

<file path=ppt/theme/theme17.xml><?xml version="1.0" encoding="utf-8"?>
<a:theme xmlns:a="http://schemas.openxmlformats.org/drawingml/2006/main" name="1_Environmen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" id="{2D11F57A-D851-44EE-B77B-D7987F3E11DB}" vid="{EAF36BF2-DFB1-4CA1-BC28-B4BCE65766EA}"/>
    </a:ext>
  </a:extLst>
</a:theme>
</file>

<file path=ppt/theme/theme18.xml><?xml version="1.0" encoding="utf-8"?>
<a:theme xmlns:a="http://schemas.openxmlformats.org/drawingml/2006/main" name="2_Environment 3">
  <a:themeElements>
    <a:clrScheme name="Simple Light">
      <a:dk1>
        <a:srgbClr val="143326"/>
      </a:dk1>
      <a:lt1>
        <a:srgbClr val="F1F8E9"/>
      </a:lt1>
      <a:dk2>
        <a:srgbClr val="547635"/>
      </a:dk2>
      <a:lt2>
        <a:srgbClr val="C3DD77"/>
      </a:lt2>
      <a:accent1>
        <a:srgbClr val="94B944"/>
      </a:accent1>
      <a:accent2>
        <a:srgbClr val="5476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33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 3" id="{28F00286-38A6-4AFB-BC62-0D7D7C857F92}" vid="{448925DC-5F82-49F7-95E1-2747D04B1CE0}"/>
    </a:ext>
  </a:extLst>
</a:theme>
</file>

<file path=ppt/theme/theme19.xml><?xml version="1.0" encoding="utf-8"?>
<a:theme xmlns:a="http://schemas.openxmlformats.org/drawingml/2006/main" name="2_Theme2">
  <a:themeElements>
    <a:clrScheme name="Simple Light">
      <a:dk1>
        <a:srgbClr val="222221"/>
      </a:dk1>
      <a:lt1>
        <a:srgbClr val="EFF1E8"/>
      </a:lt1>
      <a:dk2>
        <a:srgbClr val="C6D576"/>
      </a:dk2>
      <a:lt2>
        <a:srgbClr val="76861F"/>
      </a:lt2>
      <a:accent1>
        <a:srgbClr val="616F18"/>
      </a:accent1>
      <a:accent2>
        <a:srgbClr val="DEE2A3"/>
      </a:accent2>
      <a:accent3>
        <a:srgbClr val="EBEECE"/>
      </a:accent3>
      <a:accent4>
        <a:srgbClr val="AFCDF4"/>
      </a:accent4>
      <a:accent5>
        <a:srgbClr val="8FB7F6"/>
      </a:accent5>
      <a:accent6>
        <a:srgbClr val="FFFFFF"/>
      </a:accent6>
      <a:hlink>
        <a:srgbClr val="2222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1F985F2F-9E24-41F0-BF6D-999FFAC70828}" vid="{914A9C13-92AA-4878-B930-21BA89265C7B}"/>
    </a:ext>
  </a:extLst>
</a:theme>
</file>

<file path=ppt/theme/theme2.xml><?xml version="1.0" encoding="utf-8"?>
<a:theme xmlns:a="http://schemas.openxmlformats.org/drawingml/2006/main" name="Environment 2">
  <a:themeElements>
    <a:clrScheme name="Simple Light">
      <a:dk1>
        <a:srgbClr val="173535"/>
      </a:dk1>
      <a:lt1>
        <a:srgbClr val="FFFFFF"/>
      </a:lt1>
      <a:dk2>
        <a:srgbClr val="62D1BA"/>
      </a:dk2>
      <a:lt2>
        <a:srgbClr val="FEBB62"/>
      </a:lt2>
      <a:accent1>
        <a:srgbClr val="FFDFAF"/>
      </a:accent1>
      <a:accent2>
        <a:srgbClr val="1FC290"/>
      </a:accent2>
      <a:accent3>
        <a:srgbClr val="01A299"/>
      </a:accent3>
      <a:accent4>
        <a:srgbClr val="038C8D"/>
      </a:accent4>
      <a:accent5>
        <a:srgbClr val="703A15"/>
      </a:accent5>
      <a:accent6>
        <a:srgbClr val="76DDC8"/>
      </a:accent6>
      <a:hlink>
        <a:srgbClr val="17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 2" id="{17B332F7-ACA4-4FC2-BA94-F52C5588EAE5}" vid="{22D03633-3EE6-4676-85DC-5763AE59147A}"/>
    </a:ext>
  </a:extLst>
</a:theme>
</file>

<file path=ppt/theme/theme20.xml><?xml version="1.0" encoding="utf-8"?>
<a:theme xmlns:a="http://schemas.openxmlformats.org/drawingml/2006/main" name="2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nvironmen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vironment" id="{2D11F57A-D851-44EE-B77B-D7987F3E11DB}" vid="{EAF36BF2-DFB1-4CA1-BC28-B4BCE65766EA}"/>
    </a:ext>
  </a:extLst>
</a:theme>
</file>

<file path=ppt/theme/theme5.xml><?xml version="1.0" encoding="utf-8"?>
<a:theme xmlns:a="http://schemas.openxmlformats.org/drawingml/2006/main" name="1_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7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8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9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78</Words>
  <Application>Microsoft Office PowerPoint</Application>
  <PresentationFormat>Widescreen</PresentationFormat>
  <Paragraphs>20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6</vt:i4>
      </vt:variant>
    </vt:vector>
  </HeadingPairs>
  <TitlesOfParts>
    <vt:vector size="54" baseType="lpstr">
      <vt:lpstr>Proxima Nova Semibold</vt:lpstr>
      <vt:lpstr>Nunito Light</vt:lpstr>
      <vt:lpstr>Russo One</vt:lpstr>
      <vt:lpstr>Corbel</vt:lpstr>
      <vt:lpstr>Gaegu</vt:lpstr>
      <vt:lpstr>Proxima Nova</vt:lpstr>
      <vt:lpstr>Bebas Neue</vt:lpstr>
      <vt:lpstr>Comfortaa</vt:lpstr>
      <vt:lpstr>ABeeZee</vt:lpstr>
      <vt:lpstr>Anaheim</vt:lpstr>
      <vt:lpstr>Rowdies</vt:lpstr>
      <vt:lpstr>Arbutus Slab</vt:lpstr>
      <vt:lpstr>Merriweather Sans</vt:lpstr>
      <vt:lpstr>Wingdings 3</vt:lpstr>
      <vt:lpstr>Times New Roman</vt:lpstr>
      <vt:lpstr>Josefin Sans</vt:lpstr>
      <vt:lpstr>Barlow</vt:lpstr>
      <vt:lpstr>Caveat Brush</vt:lpstr>
      <vt:lpstr>Crimson Text</vt:lpstr>
      <vt:lpstr>Noto Sans Symbols</vt:lpstr>
      <vt:lpstr>Arial</vt:lpstr>
      <vt:lpstr>PT Sans</vt:lpstr>
      <vt:lpstr>Trebuchet MS</vt:lpstr>
      <vt:lpstr>Torus Light</vt:lpstr>
      <vt:lpstr>Segoe Print</vt:lpstr>
      <vt:lpstr>Chewy</vt:lpstr>
      <vt:lpstr>Century Gothic</vt:lpstr>
      <vt:lpstr>Garamond</vt:lpstr>
      <vt:lpstr>1_Facet</vt:lpstr>
      <vt:lpstr>Environment 2</vt:lpstr>
      <vt:lpstr>Slidesgo Final Pages</vt:lpstr>
      <vt:lpstr>Environment</vt:lpstr>
      <vt:lpstr>1_Slice</vt:lpstr>
      <vt:lpstr>2_Facet</vt:lpstr>
      <vt:lpstr>Parallax</vt:lpstr>
      <vt:lpstr>Organic</vt:lpstr>
      <vt:lpstr>Wisp</vt:lpstr>
      <vt:lpstr>Theme2</vt:lpstr>
      <vt:lpstr>1_Slidesgo Final Pages</vt:lpstr>
      <vt:lpstr>Theme3</vt:lpstr>
      <vt:lpstr>Environment 3</vt:lpstr>
      <vt:lpstr>2_Slidesgo Final Pages</vt:lpstr>
      <vt:lpstr>1_Environment 3</vt:lpstr>
      <vt:lpstr>1_Theme2</vt:lpstr>
      <vt:lpstr>1_Environment</vt:lpstr>
      <vt:lpstr>2_Environment 3</vt:lpstr>
      <vt:lpstr>2_Theme2</vt:lpstr>
      <vt:lpstr>2_Parallax</vt:lpstr>
      <vt:lpstr>&lt;Topic here&gt;</vt:lpstr>
      <vt:lpstr>Contents</vt:lpstr>
      <vt:lpstr>Contributions</vt:lpstr>
      <vt:lpstr>CONCLUSION</vt:lpstr>
      <vt:lpstr>References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 14001 Standard</dc:title>
  <dc:creator>Hy Nguyen Gia</dc:creator>
  <cp:lastModifiedBy>Hy Nguyen Gia</cp:lastModifiedBy>
  <cp:revision>51</cp:revision>
  <dcterms:created xsi:type="dcterms:W3CDTF">2024-09-04T08:48:17Z</dcterms:created>
  <dcterms:modified xsi:type="dcterms:W3CDTF">2024-12-09T02:48:47Z</dcterms:modified>
</cp:coreProperties>
</file>